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599525" cy="323992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5" userDrawn="1">
          <p15:clr>
            <a:srgbClr val="000000"/>
          </p15:clr>
        </p15:guide>
        <p15:guide id="2" pos="6803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0" autoAdjust="0"/>
    <p:restoredTop sz="94434" autoAdjust="0"/>
  </p:normalViewPr>
  <p:slideViewPr>
    <p:cSldViewPr snapToGrid="0">
      <p:cViewPr>
        <p:scale>
          <a:sx n="40" d="100"/>
          <a:sy n="40" d="100"/>
        </p:scale>
        <p:origin x="-1302" y="30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7520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5107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07140" y="8530369"/>
            <a:ext cx="21385244" cy="19440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539" lvl="1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267658" y="12690472"/>
            <a:ext cx="27645892" cy="4859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5501129" y="7877577"/>
            <a:ext cx="27645892" cy="14485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539" lvl="1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1619966" y="10064781"/>
            <a:ext cx="18359597" cy="6944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3239929" y="18359596"/>
            <a:ext cx="15119668" cy="8279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/>
            </a:lvl1pPr>
            <a:lvl2pPr lvl="1" algn="ctr">
              <a:spcBef>
                <a:spcPts val="907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None/>
              <a:defRPr/>
            </a:lvl2pPr>
            <a:lvl3pPr lvl="2" algn="ctr">
              <a:spcBef>
                <a:spcPts val="773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/>
            </a:lvl3pPr>
            <a:lvl4pPr lvl="3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4pPr>
            <a:lvl5pPr lvl="4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5pPr>
            <a:lvl6pPr lvl="5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6pPr>
            <a:lvl7pPr lvl="6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7pPr>
            <a:lvl8pPr lvl="7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8pPr>
            <a:lvl9pPr lvl="8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1079342" y="7558168"/>
            <a:ext cx="19440843" cy="2138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539" lvl="1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705964" y="20819542"/>
            <a:ext cx="18359597" cy="6434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6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1705964" y="13732201"/>
            <a:ext cx="18359597" cy="708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marL="304770" lvl="0" indent="-152385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/>
            </a:lvl1pPr>
            <a:lvl2pPr marL="609539" lvl="1" indent="-15238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/>
            </a:lvl2pPr>
            <a:lvl3pPr marL="914309" lvl="2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/>
            </a:lvl3pPr>
            <a:lvl4pPr marL="1219078" lvl="3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4pPr>
            <a:lvl5pPr marL="1523848" lvl="4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5pPr>
            <a:lvl6pPr marL="1828617" lvl="5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6pPr>
            <a:lvl7pPr marL="2133387" lvl="6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7pPr>
            <a:lvl8pPr marL="2438156" lvl="7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8pPr>
            <a:lvl9pPr marL="2742926" lvl="8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078978" y="7558335"/>
            <a:ext cx="9672787" cy="2138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70906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1866"/>
            </a:lvl1pPr>
            <a:lvl2pPr marL="609539" lvl="1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600"/>
            </a:lvl2pPr>
            <a:lvl3pPr marL="914309" lvl="2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33"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200"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10847762" y="7558335"/>
            <a:ext cx="9672787" cy="2138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70906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1866"/>
            </a:lvl1pPr>
            <a:lvl2pPr marL="609539" lvl="1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600"/>
            </a:lvl2pPr>
            <a:lvl3pPr marL="914309" lvl="2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33"/>
            </a:lvl3pPr>
            <a:lvl4pPr marL="1219078" lvl="3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200"/>
            </a:lvl4pPr>
            <a:lvl5pPr marL="1523848" lvl="4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5pPr>
            <a:lvl6pPr marL="1828617" lvl="5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6pPr>
            <a:lvl7pPr marL="2133387" lvl="6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7pPr>
            <a:lvl8pPr marL="2438156" lvl="7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8pPr>
            <a:lvl9pPr marL="2742926" lvl="8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2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079977" y="1297471"/>
            <a:ext cx="1943957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079976" y="7252342"/>
            <a:ext cx="9543791" cy="3022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marL="304770" lvl="0" indent="-15238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1"/>
            </a:lvl1pPr>
            <a:lvl2pPr marL="609539" lvl="1" indent="-152385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1"/>
            </a:lvl2pPr>
            <a:lvl3pPr marL="914309" lvl="2" indent="-15238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 b="1"/>
            </a:lvl3pPr>
            <a:lvl4pPr marL="1219078" lvl="3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4pPr>
            <a:lvl5pPr marL="1523848" lvl="4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5pPr>
            <a:lvl6pPr marL="1828617" lvl="5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6pPr>
            <a:lvl7pPr marL="2133387" lvl="6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7pPr>
            <a:lvl8pPr marL="2438156" lvl="7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8pPr>
            <a:lvl9pPr marL="2742926" lvl="8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079976" y="10274775"/>
            <a:ext cx="9543791" cy="1866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600"/>
            </a:lvl1pPr>
            <a:lvl2pPr marL="609539" lvl="1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333"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200"/>
            </a:lvl3pPr>
            <a:lvl4pPr marL="1219078" lvl="3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067"/>
            </a:lvl4pPr>
            <a:lvl5pPr marL="1523848" lvl="4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5pPr>
            <a:lvl6pPr marL="1828617" lvl="5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6pPr>
            <a:lvl7pPr marL="2133387" lvl="6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7pPr>
            <a:lvl8pPr marL="2438156" lvl="7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8pPr>
            <a:lvl9pPr marL="2742926" lvl="8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10972760" y="7252342"/>
            <a:ext cx="9546789" cy="3022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marL="304770" lvl="0" indent="-15238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1"/>
            </a:lvl1pPr>
            <a:lvl2pPr marL="609539" lvl="1" indent="-152385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1"/>
            </a:lvl2pPr>
            <a:lvl3pPr marL="914309" lvl="2" indent="-15238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 b="1"/>
            </a:lvl3pPr>
            <a:lvl4pPr marL="1219078" lvl="3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4pPr>
            <a:lvl5pPr marL="1523848" lvl="4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5pPr>
            <a:lvl6pPr marL="1828617" lvl="5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6pPr>
            <a:lvl7pPr marL="2133387" lvl="6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7pPr>
            <a:lvl8pPr marL="2438156" lvl="7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8pPr>
            <a:lvl9pPr marL="2742926" lvl="8" indent="-152385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67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10972760" y="10274775"/>
            <a:ext cx="9546789" cy="1866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600"/>
            </a:lvl1pPr>
            <a:lvl2pPr marL="609539" lvl="1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333"/>
            </a:lvl2pPr>
            <a:lvl3pPr marL="914309" lvl="2" indent="-228577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200"/>
            </a:lvl3pPr>
            <a:lvl4pPr marL="1219078" lvl="3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067"/>
            </a:lvl4pPr>
            <a:lvl5pPr marL="1523848" lvl="4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5pPr>
            <a:lvl6pPr marL="1828617" lvl="5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6pPr>
            <a:lvl7pPr marL="2133387" lvl="6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7pPr>
            <a:lvl8pPr marL="2438156" lvl="7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8pPr>
            <a:lvl9pPr marL="2742926" lvl="8" indent="-220111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067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079977" y="1289972"/>
            <a:ext cx="7105843" cy="548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33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8444815" y="1289974"/>
            <a:ext cx="12074734" cy="2765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287838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133"/>
            </a:lvl1pPr>
            <a:lvl2pPr marL="609539" lvl="1" indent="-270906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1866"/>
            </a:lvl2pPr>
            <a:lvl3pPr marL="914309" lvl="2" indent="-253975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600"/>
            </a:lvl3pPr>
            <a:lvl4pPr marL="1219078" lvl="3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333"/>
            </a:lvl4pPr>
            <a:lvl5pPr marL="1523848" lvl="4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5pPr>
            <a:lvl6pPr marL="1828617" lvl="5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6pPr>
            <a:lvl7pPr marL="2133387" lvl="6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7pPr>
            <a:lvl8pPr marL="2438156" lvl="7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8pPr>
            <a:lvl9pPr marL="2742926" lvl="8" indent="-237043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333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079977" y="6779853"/>
            <a:ext cx="7105843" cy="2216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1pPr>
            <a:lvl2pPr marL="609539" lvl="1" indent="-152385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800"/>
            </a:lvl2pPr>
            <a:lvl3pPr marL="914309" lvl="2" indent="-152385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67"/>
            </a:lvl3pPr>
            <a:lvl4pPr marL="1219078" lvl="3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4pPr>
            <a:lvl5pPr marL="1523848" lvl="4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5pPr>
            <a:lvl6pPr marL="1828617" lvl="5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6pPr>
            <a:lvl7pPr marL="2133387" lvl="6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7pPr>
            <a:lvl8pPr marL="2438156" lvl="7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8pPr>
            <a:lvl9pPr marL="2742926" lvl="8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233907" y="22679502"/>
            <a:ext cx="12959715" cy="2677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333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33907" y="2894937"/>
            <a:ext cx="12959715" cy="19439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R="0" lvl="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233907" y="25356942"/>
            <a:ext cx="12959715" cy="3802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304770" lvl="0" indent="-152385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933"/>
            </a:lvl1pPr>
            <a:lvl2pPr marL="609539" lvl="1" indent="-152385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800"/>
            </a:lvl2pPr>
            <a:lvl3pPr marL="914309" lvl="2" indent="-152385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67"/>
            </a:lvl3pPr>
            <a:lvl4pPr marL="1219078" lvl="3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4pPr>
            <a:lvl5pPr marL="1523848" lvl="4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5pPr>
            <a:lvl6pPr marL="1828617" lvl="5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6pPr>
            <a:lvl7pPr marL="2133387" lvl="6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7pPr>
            <a:lvl8pPr marL="2438156" lvl="7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8pPr>
            <a:lvl9pPr marL="2742926" lvl="8" indent="-152385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46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79342" y="1297591"/>
            <a:ext cx="19440843" cy="539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79342" y="7558168"/>
            <a:ext cx="19440843" cy="2138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457200" marR="0" lvl="0" indent="-723900" algn="l" rtl="0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sz="7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sz="6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96900" algn="l" rtl="0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079341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7376558" y="29507685"/>
            <a:ext cx="6846410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5479025" y="29507685"/>
            <a:ext cx="5041159" cy="224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300" tIns="113150" rIns="226300" bIns="1131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4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@email.com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338323" y="5573506"/>
            <a:ext cx="10260000" cy="26063161"/>
          </a:xfrm>
          <a:prstGeom prst="rect">
            <a:avLst/>
          </a:prstGeom>
          <a:noFill/>
          <a:ln w="88900" cap="flat" cmpd="sng">
            <a:solidFill>
              <a:srgbClr val="1C458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endParaRPr sz="2600">
              <a:solidFill>
                <a:schemeClr val="accent6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7128" y="9628360"/>
            <a:ext cx="9571217" cy="957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667"/>
          </a:p>
          <a:p>
            <a:pPr algn="just">
              <a:spcBef>
                <a:spcPts val="1200"/>
              </a:spcBef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19038" y="16092768"/>
            <a:ext cx="10237870" cy="897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Metodologia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1228324" y="20151938"/>
            <a:ext cx="9743701" cy="43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       </a:t>
            </a:r>
            <a:endParaRPr sz="667"/>
          </a:p>
        </p:txBody>
      </p:sp>
      <p:sp>
        <p:nvSpPr>
          <p:cNvPr id="93" name="Google Shape;93;p13"/>
          <p:cNvSpPr/>
          <p:nvPr/>
        </p:nvSpPr>
        <p:spPr>
          <a:xfrm>
            <a:off x="-1" y="15503363"/>
            <a:ext cx="122749" cy="462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endParaRPr sz="2600">
              <a:solidFill>
                <a:schemeClr val="dk1"/>
              </a:solidFill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1228325" y="26926393"/>
            <a:ext cx="9525716" cy="389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r>
              <a:rPr lang="pt-BR" sz="2000">
                <a:solidFill>
                  <a:schemeClr val="dk1"/>
                </a:solidFill>
              </a:rPr>
              <a:t> </a:t>
            </a:r>
            <a:r>
              <a:rPr lang="pt-BR" sz="2133">
                <a:solidFill>
                  <a:schemeClr val="dk1"/>
                </a:solidFill>
              </a:rPr>
              <a:t> </a:t>
            </a:r>
            <a:endParaRPr sz="667"/>
          </a:p>
        </p:txBody>
      </p:sp>
      <p:sp>
        <p:nvSpPr>
          <p:cNvPr id="95" name="Google Shape;95;p13"/>
          <p:cNvSpPr/>
          <p:nvPr/>
        </p:nvSpPr>
        <p:spPr>
          <a:xfrm>
            <a:off x="4431163" y="1093967"/>
            <a:ext cx="12822121" cy="1217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pPr algn="ctr"/>
            <a:r>
              <a:rPr lang="pt-BR" sz="4800" b="1" dirty="0">
                <a:solidFill>
                  <a:schemeClr val="dk1"/>
                </a:solidFill>
              </a:rPr>
              <a:t>Título </a:t>
            </a:r>
            <a:endParaRPr sz="4800" b="1" dirty="0">
              <a:solidFill>
                <a:schemeClr val="dk1"/>
              </a:solidFill>
            </a:endParaRPr>
          </a:p>
          <a:p>
            <a:pPr algn="ctr"/>
            <a:r>
              <a:rPr lang="pt-BR" sz="4800" b="1" dirty="0">
                <a:solidFill>
                  <a:schemeClr val="dk1"/>
                </a:solidFill>
              </a:rPr>
              <a:t>(Fonte Arial, tamanho </a:t>
            </a:r>
            <a:r>
              <a:rPr lang="pt-BR" sz="4800" b="1" dirty="0" smtClean="0">
                <a:solidFill>
                  <a:schemeClr val="dk1"/>
                </a:solidFill>
              </a:rPr>
              <a:t>48, </a:t>
            </a:r>
            <a:r>
              <a:rPr lang="pt-BR" sz="4800" b="1" dirty="0">
                <a:solidFill>
                  <a:schemeClr val="dk1"/>
                </a:solidFill>
              </a:rPr>
              <a:t>centralizado, cor </a:t>
            </a:r>
            <a:r>
              <a:rPr lang="pt-BR" sz="4800" b="1" dirty="0" smtClean="0">
                <a:solidFill>
                  <a:schemeClr val="dk1"/>
                </a:solidFill>
              </a:rPr>
              <a:t>preta, caixa alta)</a:t>
            </a:r>
            <a:endParaRPr sz="4800" b="1" dirty="0"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323803" y="3475574"/>
            <a:ext cx="20923308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pPr algn="ctr"/>
            <a:r>
              <a:rPr lang="pt-BR" sz="3600" dirty="0">
                <a:solidFill>
                  <a:schemeClr val="dk1"/>
                </a:solidFill>
              </a:rPr>
              <a:t>Autor </a:t>
            </a:r>
            <a:r>
              <a:rPr lang="pt-BR" sz="3600" b="1" baseline="30000" dirty="0">
                <a:solidFill>
                  <a:schemeClr val="dk1"/>
                </a:solidFill>
              </a:rPr>
              <a:t>(1</a:t>
            </a:r>
            <a:r>
              <a:rPr lang="pt-BR" sz="3600" b="1" baseline="30000" dirty="0" smtClean="0">
                <a:solidFill>
                  <a:schemeClr val="dk1"/>
                </a:solidFill>
              </a:rPr>
              <a:t>)*</a:t>
            </a:r>
            <a:r>
              <a:rPr lang="pt-BR" sz="3600" dirty="0" smtClean="0">
                <a:solidFill>
                  <a:schemeClr val="dk1"/>
                </a:solidFill>
              </a:rPr>
              <a:t>; </a:t>
            </a:r>
            <a:r>
              <a:rPr lang="pt-BR" sz="3600" dirty="0">
                <a:solidFill>
                  <a:schemeClr val="dk1"/>
                </a:solidFill>
              </a:rPr>
              <a:t>Autor </a:t>
            </a:r>
            <a:r>
              <a:rPr lang="pt-BR" sz="3600" b="1" baseline="30000" dirty="0">
                <a:solidFill>
                  <a:schemeClr val="dk1"/>
                </a:solidFill>
              </a:rPr>
              <a:t>(2)</a:t>
            </a:r>
            <a:r>
              <a:rPr lang="pt-BR" sz="3600" dirty="0">
                <a:solidFill>
                  <a:schemeClr val="dk1"/>
                </a:solidFill>
              </a:rPr>
              <a:t> (Fonte </a:t>
            </a:r>
            <a:r>
              <a:rPr lang="pt-BR" sz="3600" dirty="0" smtClean="0">
                <a:solidFill>
                  <a:schemeClr val="dk1"/>
                </a:solidFill>
              </a:rPr>
              <a:t>Arial</a:t>
            </a:r>
            <a:r>
              <a:rPr lang="pt-BR" sz="3600" dirty="0">
                <a:solidFill>
                  <a:schemeClr val="dk1"/>
                </a:solidFill>
              </a:rPr>
              <a:t>, tamanho </a:t>
            </a:r>
            <a:r>
              <a:rPr lang="pt-BR" sz="3600" dirty="0" smtClean="0">
                <a:solidFill>
                  <a:schemeClr val="dk1"/>
                </a:solidFill>
              </a:rPr>
              <a:t>36, </a:t>
            </a:r>
            <a:r>
              <a:rPr lang="pt-BR" sz="3600" dirty="0">
                <a:solidFill>
                  <a:schemeClr val="dk1"/>
                </a:solidFill>
              </a:rPr>
              <a:t>centralizado, cor preta)</a:t>
            </a:r>
            <a:endParaRPr sz="36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t-BR" sz="2800" dirty="0" smtClean="0">
                <a:solidFill>
                  <a:schemeClr val="dk1"/>
                </a:solidFill>
              </a:rPr>
              <a:t>Afiliação dos </a:t>
            </a:r>
            <a:r>
              <a:rPr lang="pt-BR" sz="2800" dirty="0">
                <a:solidFill>
                  <a:schemeClr val="dk1"/>
                </a:solidFill>
              </a:rPr>
              <a:t>autores (No caso de autores da mesma instituição, </a:t>
            </a:r>
            <a:r>
              <a:rPr lang="pt-BR" sz="2800" dirty="0" smtClean="0">
                <a:solidFill>
                  <a:schemeClr val="dk1"/>
                </a:solidFill>
              </a:rPr>
              <a:t>indicar o nome apenas uma vez, sem a numeração.) </a:t>
            </a: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t-BR" sz="2800" dirty="0" smtClean="0">
                <a:solidFill>
                  <a:schemeClr val="dk1"/>
                </a:solidFill>
              </a:rPr>
              <a:t> e-mail </a:t>
            </a:r>
            <a:r>
              <a:rPr lang="pt-BR" sz="2800" dirty="0">
                <a:solidFill>
                  <a:schemeClr val="dk1"/>
                </a:solidFill>
              </a:rPr>
              <a:t>do autor de correspondência: </a:t>
            </a:r>
            <a:r>
              <a:rPr lang="pt-BR" sz="2800" u="sng" dirty="0">
                <a:solidFill>
                  <a:schemeClr val="hlink"/>
                </a:solidFill>
                <a:hlinkClick r:id="rId3"/>
              </a:rPr>
              <a:t>x@email.com</a:t>
            </a:r>
            <a:r>
              <a:rPr lang="pt-BR" sz="2800" u="sng" dirty="0">
                <a:solidFill>
                  <a:schemeClr val="dk1"/>
                </a:solidFill>
              </a:rPr>
              <a:t> </a:t>
            </a:r>
            <a:r>
              <a:rPr lang="pt-BR" sz="2800" dirty="0" smtClean="0">
                <a:solidFill>
                  <a:schemeClr val="dk1"/>
                </a:solidFill>
              </a:rPr>
              <a:t> *Bolsista PIBIC (Fonte Arial</a:t>
            </a:r>
            <a:r>
              <a:rPr lang="pt-BR" sz="2800" dirty="0">
                <a:solidFill>
                  <a:schemeClr val="dk1"/>
                </a:solidFill>
              </a:rPr>
              <a:t>, tamanho </a:t>
            </a:r>
            <a:r>
              <a:rPr lang="pt-BR" sz="2800" dirty="0" smtClean="0">
                <a:solidFill>
                  <a:schemeClr val="dk1"/>
                </a:solidFill>
              </a:rPr>
              <a:t>28, </a:t>
            </a:r>
            <a:r>
              <a:rPr lang="pt-BR" sz="2800" dirty="0">
                <a:solidFill>
                  <a:schemeClr val="dk1"/>
                </a:solidFill>
              </a:rPr>
              <a:t>centralizado, cor preta)</a:t>
            </a:r>
            <a:endParaRPr sz="2000" u="sng" dirty="0">
              <a:solidFill>
                <a:schemeClr val="dk1"/>
              </a:solidFill>
            </a:endParaRPr>
          </a:p>
          <a:p>
            <a:pPr algn="ctr"/>
            <a:endParaRPr sz="2933" dirty="0">
              <a:solidFill>
                <a:schemeClr val="dk1"/>
              </a:solidFill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0986329" y="5573507"/>
            <a:ext cx="10260000" cy="26063160"/>
          </a:xfrm>
          <a:prstGeom prst="rect">
            <a:avLst/>
          </a:prstGeom>
          <a:noFill/>
          <a:ln w="88900" cap="flat" cmpd="sng">
            <a:solidFill>
              <a:srgbClr val="1C458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endParaRPr sz="2600">
              <a:solidFill>
                <a:schemeClr val="accent6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1096945" y="7262574"/>
            <a:ext cx="10039442" cy="265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</a:t>
            </a:r>
            <a:r>
              <a:rPr lang="pt-BR" sz="2800" dirty="0" smtClean="0">
                <a:solidFill>
                  <a:schemeClr val="dk1"/>
                </a:solidFill>
              </a:rPr>
              <a:t>28</a:t>
            </a:r>
            <a:r>
              <a:rPr lang="pt-BR" sz="2800" dirty="0">
                <a:solidFill>
                  <a:schemeClr val="dk1"/>
                </a:solidFill>
              </a:rPr>
              <a:t>, 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 É recomendada a </a:t>
            </a:r>
            <a:r>
              <a:rPr lang="pt-BR" sz="2800" dirty="0">
                <a:solidFill>
                  <a:schemeClr val="dk1"/>
                </a:solidFill>
              </a:rPr>
              <a:t>inserção de </a:t>
            </a:r>
            <a:r>
              <a:rPr lang="pt-BR" sz="2800" dirty="0" smtClean="0">
                <a:solidFill>
                  <a:schemeClr val="dk1"/>
                </a:solidFill>
              </a:rPr>
              <a:t>recursos visuais, como tabelas, quadros, figuras e esquemas. Estes recursos deverão ser citados no texto e inseridos logo após e conter legenda.</a:t>
            </a:r>
            <a:endParaRPr lang="pt-BR" sz="2800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</a:pPr>
            <a:endParaRPr lang="pt-BR" sz="2800" dirty="0"/>
          </a:p>
        </p:txBody>
      </p:sp>
      <p:sp>
        <p:nvSpPr>
          <p:cNvPr id="100" name="Google Shape;100;p13"/>
          <p:cNvSpPr/>
          <p:nvPr/>
        </p:nvSpPr>
        <p:spPr>
          <a:xfrm>
            <a:off x="401230" y="17024688"/>
            <a:ext cx="10094916" cy="24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no mínimo 28, 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</a:t>
            </a:r>
            <a:endParaRPr lang="pt-BR" sz="2800" dirty="0"/>
          </a:p>
          <a:p>
            <a:pPr algn="just"/>
            <a:endParaRPr sz="2800" dirty="0">
              <a:solidFill>
                <a:schemeClr val="dk1"/>
              </a:solidFill>
            </a:endParaRPr>
          </a:p>
          <a:p>
            <a:pPr algn="just"/>
            <a:r>
              <a:rPr lang="pt-BR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  <a:p>
            <a:pPr algn="just"/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09515" y="13569014"/>
            <a:ext cx="10190251" cy="61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Objetivos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 </a:t>
            </a: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232733" y="26441747"/>
            <a:ext cx="5375543" cy="896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endParaRPr sz="4000" b="1">
              <a:solidFill>
                <a:schemeClr val="accent2"/>
              </a:solidFill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0894998" y="5791861"/>
            <a:ext cx="10285489" cy="809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>
                <a:solidFill>
                  <a:schemeClr val="dk1"/>
                </a:solidFill>
              </a:rPr>
              <a:t>Resultados e Discussão (Fonte Arial, tamanho 32, negrito, centralizado, cor preta)</a:t>
            </a:r>
          </a:p>
        </p:txBody>
      </p:sp>
      <p:sp>
        <p:nvSpPr>
          <p:cNvPr id="104" name="Google Shape;104;p13" descr="data:image/jpeg;base64,/9j/4AAQSkZJRgABAQAAAQABAAD/2wBDAAkGBwgHBgkIBwgKCgkLDRYPDQwMDRsUFRAWIB0iIiAdHx8kKDQsJCYxJx8fLT0tMTU3Ojo6Iys/RD84QzQ5Ojf/2wBDAQoKCg0MDRoPDxo3JR8lNzc3Nzc3Nzc3Nzc3Nzc3Nzc3Nzc3Nzc3Nzc3Nzc3Nzc3Nzc3Nzc3Nzc3Nzc3Nzc3Nzf/wAARCAA3AKkDASIAAhEBAxEB/8QAHAAAAgMBAQEBAAAAAAAAAAAAAAUEBgcDAgEI/8QARxAAAgEDBAADBAUGCwYHAAAAAQIDBAURAAYSIRMxQQcUIlEyYXGBlCM2dIKRkxUWFyRCUmJyobGyJjM0N1NWZHN1hJLB0f/EABoBAQADAQEBAAAAAAAAAAAAAAACAwQBBQb/xAAvEQABAwIEAwcDBQAAAAAAAAABAAIDBBEFEiExE2HRFEFRcZGxwSIygRU0QqHx/9oADAMBAAIRAxEAPwDcdZR7Y7ss9HR0sAlR4a08mzgEBGHofnrV9Yl7UjmoI/8AGP8A5Nr0cJ/ex+fwq5vsKR2Pau4r/RtV2pVkgWQxkvVcDyABPX3jUi47I3TbKGeurYlSnp4zJIy1fIhR59eutC9jY/2Ol745rJe/l0NV7e1JNb9uzzQ71rbkGZI2pXmjYOrEA5A78jr3RiEzqx0AygB1tj8fKz8NuQOWcNPKqljNLgd/TOrNU7H3XS0ElbNTsIYojK4Wpy4UDJ+EeZ+rX32a2L+HN0wmVM0lDipm+RYH8mv3sM/YpHrraoRdGvlYKmOH+CjCiwYbLcxnkSMeRyP/AI/XqeJ4maaURxAaC5v7Dn3rkUWYXK/NwmlIyJ5Mf3zqx2nZm57zb4q+3JG9NLngz1fEnBIPX2jUDdlmNg3HW20LxiR+cH1xN2v7Ox+rrUtrvJH7I+cNS1LIKefjUKe4jzb4vu89aK+sMUDJYbfURvzUY2AuIcs2ve1dy2KlFVcoJFp84aWKfxFT0GcdjPzxqDZLZdL7XGitbNJUCMy8Xm4DiCATk/WRrUNx3ansewai03C9RXi6VEMkSt0WfmTgkZOFUEdk+n3aqvsa/PR//T5f9ceq4a2Z1JJM5ou29jY2P4K6YxnAHeuH8ne8f+gn4warVyp661189BWyOlTTsFkVZSwBIB8/XojW07goxUXeY/x3nthIX+ZpLGvDofPvvz+/WJXOaaeuq5Kid6iXxXVpnOTJxPEMT65AGpYZVS1JJeRa2wBHvp6LkrAwaKw02yN11VHFWQU5eCWMSIwqhkqRkdZ+Wlm37PedxmUWcSTmJVZy03AANnHZP1HW5WCvipLJtunkwDV00ccZ/tCHlj9inS3b9rh2bT3SaTOK+7KsWfRZHVEA+oFjrzxjMtngtGb+OnOxVnAGmqx292q7WGqSluvKGZ08RVE/LK5x6H6tSbVtu/3e3PcaBGkpYywZzUBccfPonVj9tX5z0f6EP9basfsu/wCXVd/5tR/lrbLXyMoGVAAzEjy7+igIwZC3wWPCpkKB/Hk4kZyXI61ZrXsndd0pVqaameKJxlDU1BjLD5gdn9oGlexKWGu3LYqapUNC86llPkeKlgP2qNaT7VtwXWhulqtFrrHokqsGWZAM9uFHfoBkk4x6djV9bUyMqG08IFyL3OwA/wAXGMBaXOVDvu1Nx2CkFXdE40/IJ4kVTzAJ8sjo60f2Kuz7crC7MxFYfpHP9BdVzeO27/QbUnrK7djXS3o8TGnaHIcmRVUhyxIwTn7tWH2J/m3W/pp/0LrzK6fj4c5xIP1WuAR7qyNuWW3JaJo0aNfLrWjWI+1H/iT+mP8A5NrbtZnu3bs11rJvEoaiVFmZ0KBh55Gevt1roZ2wVDZX7BQkaXNsEk2Jvi1be249uroqppmmkflFGGXDYx3kaziCIRogKrzC4JA1dKrZlen+4tFYf1GOoDbSvI8rLXfum19BDi1DC972B136nbrzWcwyEAG2isWyN4WHa+25oMVMl1mLSyYhPEvjCLy+QAH+J1V7Puu90N1o62outfOscyvNE9S7I6k/GOJOPInHyONfW2pf/wCjZa/9y2uL7V3IPo2Sv/cHVTcRw8Oe4tcS/e4B9NV0xy6ck89o+47NuaShq7WtStTCGjl8WLiGjPY9fMH/AAJ1Jo95WyD2cz7caOp99emmiVggKZctjvPl38tVN9r7pHa2Ov8Aw51xfbW7h9GwXH8PqP6hh/CZFZ1mm426pw5bk6aqKiKn0FVfsGNWX2f32k25uFrhXrK0JpXhxEnJuTMhHXy+E6r525vL02/cfw+vP8XN6+lguH4bWqbG6OaMxuDrHy6qIge03C0m7bj9nd4rpK25WitmqZAA8nF1zgYHQcDy1QL09BLdKt7PE8NvZh7vG+eSrxGc5JPnn19dRf4ub19bBcPw2vS7c3nnvb9x/D6opsUoqf7C8jwJuPS666F7t7K7XXe9LLatrw29aham0zwyTF0AVlVCrBTn1yR9+mO6faJb7pU2cUUdWtNS1yVNT4kYBZV8gBnvs5+7Weptrd5+lYbgP/b67JtjdJ+lY6/8OdU9swy7Tldpfw7/AM+ilkl8QnPtD3FR7mvFPWW9Zkijp/DYTKAc8ifn9em+y96WyxbUqbTWJVNUSvKytHGCuGHXedVVNrbkP0rJX/uDrsu1L/8A0rLX/uDqx2I4e+BtOQ7KPLrzXBFIHZtLpNQTTUMlLPTvwqKdldHHoy9j7taTU732ruaihh3faJ1ni8pIcsATjPFlIYA47H1euqqm070fOy137ptTKXZtxY/lrPWgf3GGrKnFKCocHODg4bEaEf2jYpG7WTjde8dvVWy229YoKtUAhSHxEIVFSRW7LHJ6U6sPsT/Nut/TT/oXVdpNhxSEePaqwZIz8ci//etR29t+3bdpJKW1RPFDJJ4jB5GclsAebEn0GsFTWUnZDBBmuTfVTYx+fM5NdGjRrxVeqjtzdjXO3QXCrmt6RyU6SyU8Ds8sJYgAMPqJwdNajcdBBUS0/wDOJZ4pWieOGBnIZUSQ+Q8uMinP3efWin2/DT7ZgsUc0oigp0hSbrmOGOLeWM5APljXOh24lLWz1slXNNUTySSSFlUAl44ozgAdACJcffoi8Tboo2lpY6DnUiaeGJpUjYxp4ihwCwGAeBDd/MepGuw3JQZkDCpRlVGVHgYGQO3FeIx3k9Y8x641EodpRUEcMNNX1KwI8MsiFVzLJHGsYYnHWVRcgeoz8wVtbY7Xt2kNVV3iGlk4Rxwy1DQw85I2LqWY45ue+WT2M4xoibV24vBaneGnfwGYCd5opFMOX4dgKfXPr9fl3qdTXqkqasU0Rl5MzqkjREJIyHDBW8iR3+w4zg6r9NY6XcVKlwN6SteWNUklgeOoSN1YsRE2ML23E4GSFXyIzpzSWWOCsif3uSWKmlklhgIXETyZyc+Z6ZgB6BvXrRF5rtx09PcaekjV2D1JglmZGEaERs5+LGMgAf4+vWpdrvNHdCy0xlVxGsvCWMoxRs8WwfQ4P19d40vuFjpg81VVXF4bekz1csT8FQExsrkuewuCW8+j64611s+30tcEqwVPxyQLCsqwRoQADhjxAy3eSfLoYA0RR6XdMR/hSatiaCjpFeaGUAsZYUZkduOM5DIehnKsh9dd4t026Wpan41iSJKYn8SldQj+H4gUkjAJTsfaB0TjUKq2fZYLciRcaBIaV6eWpAUM8TLhubHz7Ctk+o1NqLBGzVs8UrmWpqve+JxjmIBCB9mFB+3RF7g3JQ1EXiRJVklI5EiNMwd0fPFgCPI8T54xjvGvDbqti4+KoI8EzMy07kRqCy4bA6bkpUL5k9AaWQ7dhn91pK+7ma5U9PAzQOUYGNA6jnGMclLMxyRjKr/V13o7Da1gqKGG5l3lQwfA8fONkkaTIAGAymQdYwMDrRE7o7nBVxzsoljaA4ljljKsnWfL16IPWuFluwuJnidTHUREMY2RkPhsTwbDAEZA7HoQdEVo/m9ek9XO81cpWSdCI2QceI4Y+jgdg+eTnXKx2CKz1M88cgZp4442VYUjUcOWCAo8zyOSc6Ik1FvQPPRipltzR1HimVaectJSKisxeRfRRx4k9YLD56bjc9uKjIqBMzqqwNCRI3JWZSAfQhWP6pHmMa9T262UW2pqC5TRpQGnaKeaZ1jHBgQcseh56W0FhttfbXNDcKSrglcBnhp4HikCArxYKME5JJOc5HoOtETM7jt/jRRj3k8zEpb3d8RtJgor9fCxBBwfLIzjIz5qdx0UcFJLHLj3oRNH4iNgq8qRjyHRzIB9/fWdQm2w1JHElvqpShnppKiOXiTKYyq8i2M54qvX9keXefM216SNaf3u6SrDA0MVOrcFC8Z45EXOOyWRV+v7e9ETKHcNFNBJNFHVyIpTgUp3bxeTcQVwO+/P5Ds4Heukd9oZLRJdA8opo2dGHhNzDq5QqFxktyGABnJ8s6XPtKFjM3vTcpWUt+RQLJxbl+UUAByfIk461Jptt09PY5LSJpDG07TrIERWSQyeKCABx6fsdemiLlS7phklqklpqlXjqGijhSBmlZVjRmYrjoAtj5HrGcjUf+UPZ/8A3HQfvRqVHt2SOpetS5Tiukd2abw1xhlRSoXHQ/JqR6gj10g/kl2z87n+Nf8A/dEV+0aNGiI1TfaFXQW2p2/VVVb7nCldIGm8HxcZglA+HB9dGjREpu+5KWW1UlbRX2SSBfHUsI5KZZZAFIBKKWBUZx8JU5OfTXmsuMNDcK5Z6mrpZamsglnVqlwFQ03WSgJ+krdJx7UZOOiaNES6/Xhpdp1y3e4VKrNaZ0ogjsPGlDSowfHn14Y+Lrs+verFFcZzf1pHrZhdvfyDShz4Pueejj6OeGG/rcvq0aNEXH2g10cLXGluFVVQpLbx7jHExCSyZYSBgPPzjHxdYPXeddaG41T7r9zmuLJWLWOrUq82Q04UlRj6A+Eo2R8WevLrRo0RcNwvJb99VV6p4/Elo7dRoyDGZI5ZKlCoJIx8fht+ppdWPVWC1XtKGoaOaAV0plQAFpRTRPz+3kSfv0aNETa8Vz2iWopXq6tqVpabMklS4MZcScssAX4kovS+pHkM6Ttf6uO00s09yqHlD1KwRCR42n4zlUw4yC3HiMSAg5GSO9GjRFcd0yx0U9sudcpNuo5Hao6z4RKEI5X1wcjrJ+LPpnVaN7eogrLjRVNKLY9ZGlVXU8ElOz4DowI5F8hhEvIAEg9dDINGiKZbamrnSGoa51lTBFRVVTCIm8MygSDw85+lhcqOXn5sM6X2q81M9W3gV8stM5oGAMryAO07CTDOAe1K5GAPkPPRo0RN9k3SSqudXSmrlrRHCGkmeRsq/Mrho2GFPR+gxX4T0Os3XRo0RGjRo0Rf/9k="/>
          <p:cNvSpPr/>
          <p:nvPr/>
        </p:nvSpPr>
        <p:spPr>
          <a:xfrm>
            <a:off x="103701" y="1683561"/>
            <a:ext cx="761888" cy="247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endParaRPr sz="2600">
              <a:solidFill>
                <a:schemeClr val="dk1"/>
              </a:solidFill>
            </a:endParaRPr>
          </a:p>
        </p:txBody>
      </p:sp>
      <p:sp>
        <p:nvSpPr>
          <p:cNvPr id="105" name="Google Shape;105;p13" descr="data:image/jpeg;base64,/9j/4AAQSkZJRgABAQAAAQABAAD/2wBDAAkGBwgHBgkIBwgKCgkLDRYPDQwMDRsUFRAWIB0iIiAdHx8kKDQsJCYxJx8fLT0tMTU3Ojo6Iys/RD84QzQ5Ojf/2wBDAQoKCg0MDRoPDxo3JR8lNzc3Nzc3Nzc3Nzc3Nzc3Nzc3Nzc3Nzc3Nzc3Nzc3Nzc3Nzc3Nzc3Nzc3Nzc3Nzc3Nzf/wAARCAA3AKkDASIAAhEBAxEB/8QAHAAAAgMBAQEBAAAAAAAAAAAAAAUEBgcDAgEI/8QARxAAAgEDBAADBAUGCwYHAAAAAQIDBAURAAYSIRMxQQcUIlEyYXGBlCM2dIKRkxUWFyRCUmJyobGyJjM0N1NWZHN1hJLB0f/EABoBAQADAQEBAAAAAAAAAAAAAAACAwQBBQb/xAAvEQABAwIEAwcDBQAAAAAAAAABAAIDBBEFEiExE2HRFEFRcZGxwSIygRU0QqHx/9oADAMBAAIRAxEAPwDcdZR7Y7ss9HR0sAlR4a08mzgEBGHofnrV9Yl7UjmoI/8AGP8A5Nr0cJ/ex+fwq5vsKR2Pau4r/RtV2pVkgWQxkvVcDyABPX3jUi47I3TbKGeurYlSnp4zJIy1fIhR59eutC9jY/2Ol745rJe/l0NV7e1JNb9uzzQ71rbkGZI2pXmjYOrEA5A78jr3RiEzqx0AygB1tj8fKz8NuQOWcNPKqljNLgd/TOrNU7H3XS0ElbNTsIYojK4Wpy4UDJ+EeZ+rX32a2L+HN0wmVM0lDipm+RYH8mv3sM/YpHrraoRdGvlYKmOH+CjCiwYbLcxnkSMeRyP/AI/XqeJ4maaURxAaC5v7Dn3rkUWYXK/NwmlIyJ5Mf3zqx2nZm57zb4q+3JG9NLngz1fEnBIPX2jUDdlmNg3HW20LxiR+cH1xN2v7Ox+rrUtrvJH7I+cNS1LIKefjUKe4jzb4vu89aK+sMUDJYbfURvzUY2AuIcs2ve1dy2KlFVcoJFp84aWKfxFT0GcdjPzxqDZLZdL7XGitbNJUCMy8Xm4DiCATk/WRrUNx3ansewai03C9RXi6VEMkSt0WfmTgkZOFUEdk+n3aqvsa/PR//T5f9ceq4a2Z1JJM5ou29jY2P4K6YxnAHeuH8ne8f+gn4warVyp661189BWyOlTTsFkVZSwBIB8/XojW07goxUXeY/x3nthIX+ZpLGvDofPvvz+/WJXOaaeuq5Kid6iXxXVpnOTJxPEMT65AGpYZVS1JJeRa2wBHvp6LkrAwaKw02yN11VHFWQU5eCWMSIwqhkqRkdZ+Wlm37PedxmUWcSTmJVZy03AANnHZP1HW5WCvipLJtunkwDV00ccZ/tCHlj9inS3b9rh2bT3SaTOK+7KsWfRZHVEA+oFjrzxjMtngtGb+OnOxVnAGmqx292q7WGqSluvKGZ08RVE/LK5x6H6tSbVtu/3e3PcaBGkpYywZzUBccfPonVj9tX5z0f6EP9basfsu/wCXVd/5tR/lrbLXyMoGVAAzEjy7+igIwZC3wWPCpkKB/Hk4kZyXI61ZrXsndd0pVqaameKJxlDU1BjLD5gdn9oGlexKWGu3LYqapUNC86llPkeKlgP2qNaT7VtwXWhulqtFrrHokqsGWZAM9uFHfoBkk4x6djV9bUyMqG08IFyL3OwA/wAXGMBaXOVDvu1Nx2CkFXdE40/IJ4kVTzAJ8sjo60f2Kuz7crC7MxFYfpHP9BdVzeO27/QbUnrK7djXS3o8TGnaHIcmRVUhyxIwTn7tWH2J/m3W/pp/0LrzK6fj4c5xIP1WuAR7qyNuWW3JaJo0aNfLrWjWI+1H/iT+mP8A5NrbtZnu3bs11rJvEoaiVFmZ0KBh55Gevt1roZ2wVDZX7BQkaXNsEk2Jvi1be249uroqppmmkflFGGXDYx3kaziCIRogKrzC4JA1dKrZlen+4tFYf1GOoDbSvI8rLXfum19BDi1DC972B136nbrzWcwyEAG2isWyN4WHa+25oMVMl1mLSyYhPEvjCLy+QAH+J1V7Puu90N1o62outfOscyvNE9S7I6k/GOJOPInHyONfW2pf/wCjZa/9y2uL7V3IPo2Sv/cHVTcRw8Oe4tcS/e4B9NV0xy6ck89o+47NuaShq7WtStTCGjl8WLiGjPY9fMH/AAJ1Jo95WyD2cz7caOp99emmiVggKZctjvPl38tVN9r7pHa2Ov8Aw51xfbW7h9GwXH8PqP6hh/CZFZ1mm426pw5bk6aqKiKn0FVfsGNWX2f32k25uFrhXrK0JpXhxEnJuTMhHXy+E6r525vL02/cfw+vP8XN6+lguH4bWqbG6OaMxuDrHy6qIge03C0m7bj9nd4rpK25WitmqZAA8nF1zgYHQcDy1QL09BLdKt7PE8NvZh7vG+eSrxGc5JPnn19dRf4ub19bBcPw2vS7c3nnvb9x/D6opsUoqf7C8jwJuPS666F7t7K7XXe9LLatrw29aham0zwyTF0AVlVCrBTn1yR9+mO6faJb7pU2cUUdWtNS1yVNT4kYBZV8gBnvs5+7Weptrd5+lYbgP/b67JtjdJ+lY6/8OdU9swy7Tldpfw7/AM+ilkl8QnPtD3FR7mvFPWW9Zkijp/DYTKAc8ifn9em+y96WyxbUqbTWJVNUSvKytHGCuGHXedVVNrbkP0rJX/uDrsu1L/8A0rLX/uDqx2I4e+BtOQ7KPLrzXBFIHZtLpNQTTUMlLPTvwqKdldHHoy9j7taTU732ruaihh3faJ1ni8pIcsATjPFlIYA47H1euqqm070fOy137ptTKXZtxY/lrPWgf3GGrKnFKCocHODg4bEaEf2jYpG7WTjde8dvVWy229YoKtUAhSHxEIVFSRW7LHJ6U6sPsT/Nut/TT/oXVdpNhxSEePaqwZIz8ci//etR29t+3bdpJKW1RPFDJJ4jB5GclsAebEn0GsFTWUnZDBBmuTfVTYx+fM5NdGjRrxVeqjtzdjXO3QXCrmt6RyU6SyU8Ds8sJYgAMPqJwdNajcdBBUS0/wDOJZ4pWieOGBnIZUSQ+Q8uMinP3efWin2/DT7ZgsUc0oigp0hSbrmOGOLeWM5APljXOh24lLWz1slXNNUTySSSFlUAl44ozgAdACJcffoi8Tboo2lpY6DnUiaeGJpUjYxp4ihwCwGAeBDd/MepGuw3JQZkDCpRlVGVHgYGQO3FeIx3k9Y8x641EodpRUEcMNNX1KwI8MsiFVzLJHGsYYnHWVRcgeoz8wVtbY7Xt2kNVV3iGlk4Rxwy1DQw85I2LqWY45ue+WT2M4xoibV24vBaneGnfwGYCd5opFMOX4dgKfXPr9fl3qdTXqkqasU0Rl5MzqkjREJIyHDBW8iR3+w4zg6r9NY6XcVKlwN6SteWNUklgeOoSN1YsRE2ML23E4GSFXyIzpzSWWOCsif3uSWKmlklhgIXETyZyc+Z6ZgB6BvXrRF5rtx09PcaekjV2D1JglmZGEaERs5+LGMgAf4+vWpdrvNHdCy0xlVxGsvCWMoxRs8WwfQ4P19d40vuFjpg81VVXF4bekz1csT8FQExsrkuewuCW8+j64611s+30tcEqwVPxyQLCsqwRoQADhjxAy3eSfLoYA0RR6XdMR/hSatiaCjpFeaGUAsZYUZkduOM5DIehnKsh9dd4t026Wpan41iSJKYn8SldQj+H4gUkjAJTsfaB0TjUKq2fZYLciRcaBIaV6eWpAUM8TLhubHz7Ctk+o1NqLBGzVs8UrmWpqve+JxjmIBCB9mFB+3RF7g3JQ1EXiRJVklI5EiNMwd0fPFgCPI8T54xjvGvDbqti4+KoI8EzMy07kRqCy4bA6bkpUL5k9AaWQ7dhn91pK+7ma5U9PAzQOUYGNA6jnGMclLMxyRjKr/V13o7Da1gqKGG5l3lQwfA8fONkkaTIAGAymQdYwMDrRE7o7nBVxzsoljaA4ljljKsnWfL16IPWuFluwuJnidTHUREMY2RkPhsTwbDAEZA7HoQdEVo/m9ek9XO81cpWSdCI2QceI4Y+jgdg+eTnXKx2CKz1M88cgZp4442VYUjUcOWCAo8zyOSc6Ik1FvQPPRipltzR1HimVaectJSKisxeRfRRx4k9YLD56bjc9uKjIqBMzqqwNCRI3JWZSAfQhWP6pHmMa9T262UW2pqC5TRpQGnaKeaZ1jHBgQcseh56W0FhttfbXNDcKSrglcBnhp4HikCArxYKME5JJOc5HoOtETM7jt/jRRj3k8zEpb3d8RtJgor9fCxBBwfLIzjIz5qdx0UcFJLHLj3oRNH4iNgq8qRjyHRzIB9/fWdQm2w1JHElvqpShnppKiOXiTKYyq8i2M54qvX9keXefM216SNaf3u6SrDA0MVOrcFC8Z45EXOOyWRV+v7e9ETKHcNFNBJNFHVyIpTgUp3bxeTcQVwO+/P5Ds4Heukd9oZLRJdA8opo2dGHhNzDq5QqFxktyGABnJ8s6XPtKFjM3vTcpWUt+RQLJxbl+UUAByfIk461Jptt09PY5LSJpDG07TrIERWSQyeKCABx6fsdemiLlS7phklqklpqlXjqGijhSBmlZVjRmYrjoAtj5HrGcjUf+UPZ/8A3HQfvRqVHt2SOpetS5Tiukd2abw1xhlRSoXHQ/JqR6gj10g/kl2z87n+Nf8A/dEV+0aNGiI1TfaFXQW2p2/VVVb7nCldIGm8HxcZglA+HB9dGjREpu+5KWW1UlbRX2SSBfHUsI5KZZZAFIBKKWBUZx8JU5OfTXmsuMNDcK5Z6mrpZamsglnVqlwFQ03WSgJ+krdJx7UZOOiaNES6/Xhpdp1y3e4VKrNaZ0ogjsPGlDSowfHn14Y+Lrs+verFFcZzf1pHrZhdvfyDShz4Pueejj6OeGG/rcvq0aNEXH2g10cLXGluFVVQpLbx7jHExCSyZYSBgPPzjHxdYPXeddaG41T7r9zmuLJWLWOrUq82Q04UlRj6A+Eo2R8WevLrRo0RcNwvJb99VV6p4/Elo7dRoyDGZI5ZKlCoJIx8fht+ppdWPVWC1XtKGoaOaAV0plQAFpRTRPz+3kSfv0aNETa8Vz2iWopXq6tqVpabMklS4MZcScssAX4kovS+pHkM6Ttf6uO00s09yqHlD1KwRCR42n4zlUw4yC3HiMSAg5GSO9GjRFcd0yx0U9sudcpNuo5Hao6z4RKEI5X1wcjrJ+LPpnVaN7eogrLjRVNKLY9ZGlVXU8ElOz4DowI5F8hhEvIAEg9dDINGiKZbamrnSGoa51lTBFRVVTCIm8MygSDw85+lhcqOXn5sM6X2q81M9W3gV8stM5oGAMryAO07CTDOAe1K5GAPkPPRo0RN9k3SSqudXSmrlrRHCGkmeRsq/Mrho2GFPR+gxX4T0Os3XRo0RGjRo0Rf/9k="/>
          <p:cNvSpPr/>
          <p:nvPr/>
        </p:nvSpPr>
        <p:spPr>
          <a:xfrm>
            <a:off x="205286" y="1785146"/>
            <a:ext cx="761888" cy="247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noAutofit/>
          </a:bodyPr>
          <a:lstStyle/>
          <a:p>
            <a:endParaRPr sz="2600">
              <a:solidFill>
                <a:schemeClr val="dk1"/>
              </a:solidFill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84646" y="2520580"/>
            <a:ext cx="5899341" cy="355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pPr algn="ctr"/>
            <a:endParaRPr sz="2600">
              <a:solidFill>
                <a:schemeClr val="lt1"/>
              </a:solidFill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758713" y="9729945"/>
            <a:ext cx="9571217" cy="957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667"/>
          </a:p>
          <a:p>
            <a:pPr algn="just">
              <a:spcBef>
                <a:spcPts val="1200"/>
              </a:spcBef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84645" y="9527834"/>
            <a:ext cx="9946872" cy="957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667"/>
          </a:p>
          <a:p>
            <a:pPr algn="just">
              <a:spcBef>
                <a:spcPts val="1200"/>
              </a:spcBef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86779" y="7477325"/>
            <a:ext cx="10142709" cy="923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</a:t>
            </a:r>
            <a:r>
              <a:rPr lang="pt-BR" sz="2800" dirty="0" smtClean="0">
                <a:solidFill>
                  <a:schemeClr val="dk1"/>
                </a:solidFill>
              </a:rPr>
              <a:t>28, </a:t>
            </a:r>
            <a:r>
              <a:rPr lang="pt-BR" sz="2800" dirty="0">
                <a:solidFill>
                  <a:schemeClr val="dk1"/>
                </a:solidFill>
              </a:rPr>
              <a:t>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</a:t>
            </a:r>
            <a:endParaRPr sz="2800" dirty="0"/>
          </a:p>
        </p:txBody>
      </p:sp>
      <p:sp>
        <p:nvSpPr>
          <p:cNvPr id="110" name="Google Shape;110;p13"/>
          <p:cNvSpPr txBox="1"/>
          <p:nvPr/>
        </p:nvSpPr>
        <p:spPr>
          <a:xfrm>
            <a:off x="466656" y="14342542"/>
            <a:ext cx="10095017" cy="43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0894998" y="27777422"/>
            <a:ext cx="10333081" cy="153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Agradecimentos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 </a:t>
            </a: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0942617" y="24881993"/>
            <a:ext cx="10237870" cy="43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2640175" y="13187237"/>
            <a:ext cx="6788002" cy="83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dk1"/>
                </a:solidFill>
              </a:rPr>
              <a:t>Gráfico 1 - </a:t>
            </a:r>
            <a:r>
              <a:rPr lang="pt-BR" sz="2400" dirty="0">
                <a:solidFill>
                  <a:schemeClr val="dk1"/>
                </a:solidFill>
              </a:rPr>
              <a:t>	</a:t>
            </a:r>
            <a:endParaRPr sz="667" dirty="0"/>
          </a:p>
          <a:p>
            <a:endParaRPr sz="2600" dirty="0">
              <a:solidFill>
                <a:schemeClr val="dk1"/>
              </a:solidFill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11009282" y="21602700"/>
            <a:ext cx="10380724" cy="430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	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15884673" y="30259587"/>
            <a:ext cx="5107849" cy="108564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88A3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41" tIns="30462" rIns="60941" bIns="30462" anchor="ctr" anchorCtr="0">
            <a:noAutofit/>
          </a:bodyPr>
          <a:lstStyle/>
          <a:p>
            <a:pPr algn="ctr"/>
            <a:r>
              <a:rPr lang="pt-BR" sz="2600" dirty="0" smtClean="0">
                <a:solidFill>
                  <a:schemeClr val="dk1"/>
                </a:solidFill>
              </a:rPr>
              <a:t>Incluir símbolo </a:t>
            </a:r>
            <a:r>
              <a:rPr lang="pt-BR" sz="2600" dirty="0">
                <a:solidFill>
                  <a:schemeClr val="dk1"/>
                </a:solidFill>
              </a:rPr>
              <a:t>do órgão fomentador da </a:t>
            </a:r>
            <a:r>
              <a:rPr lang="pt-BR" sz="2600" dirty="0" smtClean="0">
                <a:solidFill>
                  <a:schemeClr val="dk1"/>
                </a:solidFill>
              </a:rPr>
              <a:t>bolsa se existir</a:t>
            </a:r>
            <a:endParaRPr sz="667" dirty="0"/>
          </a:p>
        </p:txBody>
      </p:sp>
      <p:pic>
        <p:nvPicPr>
          <p:cNvPr id="116" name="Google Shape;11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64729" y="1029700"/>
            <a:ext cx="3991715" cy="108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Agrupar 1"/>
          <p:cNvGrpSpPr/>
          <p:nvPr/>
        </p:nvGrpSpPr>
        <p:grpSpPr>
          <a:xfrm>
            <a:off x="-794082" y="920200"/>
            <a:ext cx="4792513" cy="1160385"/>
            <a:chOff x="-794082" y="920200"/>
            <a:chExt cx="4792513" cy="1160385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-794082" y="920200"/>
              <a:ext cx="2916292" cy="73862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77000"/>
                </a:srgbClr>
              </a:outerShdw>
            </a:effectLst>
          </p:spPr>
          <p:txBody>
            <a:bodyPr spcFirstLastPara="1" wrap="square" lIns="60941" tIns="30462" rIns="60941" bIns="30462" anchor="t" anchorCtr="0">
              <a:spAutoFit/>
            </a:bodyPr>
            <a:lstStyle/>
            <a:p>
              <a:pPr algn="ctr"/>
              <a:r>
                <a:rPr lang="pt-BR" sz="4400" b="1" dirty="0" smtClean="0">
                  <a:solidFill>
                    <a:schemeClr val="accent6"/>
                  </a:solidFill>
                </a:rPr>
                <a:t>XV</a:t>
              </a:r>
              <a:endParaRPr sz="4400" dirty="0">
                <a:solidFill>
                  <a:schemeClr val="accent6"/>
                </a:solidFill>
              </a:endParaRPr>
            </a:p>
          </p:txBody>
        </p:sp>
        <p:pic>
          <p:nvPicPr>
            <p:cNvPr id="118" name="Google Shape;118;p13"/>
            <p:cNvPicPr preferRelativeResize="0"/>
            <p:nvPr/>
          </p:nvPicPr>
          <p:blipFill rotWithShape="1">
            <a:blip r:embed="rId5">
              <a:alphaModFix/>
            </a:blip>
            <a:srcRect l="12186" t="18569" r="42067" b="17266"/>
            <a:stretch/>
          </p:blipFill>
          <p:spPr>
            <a:xfrm>
              <a:off x="1202069" y="1000585"/>
              <a:ext cx="2796362" cy="108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9" name="Google Shape;119;p13"/>
          <p:cNvSpPr txBox="1"/>
          <p:nvPr/>
        </p:nvSpPr>
        <p:spPr>
          <a:xfrm>
            <a:off x="385176" y="14298832"/>
            <a:ext cx="10142709" cy="178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tamanho </a:t>
            </a:r>
            <a:r>
              <a:rPr lang="pt-BR" sz="2800" dirty="0" smtClean="0">
                <a:solidFill>
                  <a:schemeClr val="dk1"/>
                </a:solidFill>
              </a:rPr>
              <a:t>28</a:t>
            </a:r>
            <a:r>
              <a:rPr lang="pt-BR" sz="2800" dirty="0">
                <a:solidFill>
                  <a:schemeClr val="dk1"/>
                </a:solidFill>
              </a:rPr>
              <a:t>, Justificado, cor preta, espaçamento simples, sem recuo.</a:t>
            </a:r>
            <a:endParaRPr lang="pt-BR" sz="2800" dirty="0"/>
          </a:p>
          <a:p>
            <a:pPr algn="just">
              <a:buClr>
                <a:schemeClr val="dk1"/>
              </a:buClr>
            </a:pPr>
            <a:r>
              <a:rPr lang="pt-BR" sz="2800" dirty="0" smtClean="0">
                <a:solidFill>
                  <a:schemeClr val="dk1"/>
                </a:solidFill>
              </a:rPr>
              <a:t>.</a:t>
            </a:r>
            <a:endParaRPr sz="2800" dirty="0">
              <a:solidFill>
                <a:schemeClr val="dk1"/>
              </a:solidFill>
            </a:endParaRPr>
          </a:p>
          <a:p>
            <a:pPr algn="just"/>
            <a:endParaRPr sz="2800" dirty="0"/>
          </a:p>
        </p:txBody>
      </p:sp>
      <p:sp>
        <p:nvSpPr>
          <p:cNvPr id="120" name="Google Shape;120;p13"/>
          <p:cNvSpPr/>
          <p:nvPr/>
        </p:nvSpPr>
        <p:spPr>
          <a:xfrm>
            <a:off x="353788" y="6336303"/>
            <a:ext cx="10237895" cy="76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>
                <a:solidFill>
                  <a:schemeClr val="dk1"/>
                </a:solidFill>
              </a:rPr>
              <a:t>Introdução </a:t>
            </a:r>
            <a:r>
              <a:rPr lang="pt-BR" sz="3200" b="1" dirty="0" smtClean="0">
                <a:solidFill>
                  <a:schemeClr val="dk1"/>
                </a:solidFill>
              </a:rPr>
              <a:t>(Fonte Arial</a:t>
            </a:r>
            <a:r>
              <a:rPr lang="pt-BR" sz="3200" b="1" dirty="0">
                <a:solidFill>
                  <a:schemeClr val="dk1"/>
                </a:solidFill>
              </a:rPr>
              <a:t>, tamanho </a:t>
            </a:r>
            <a:r>
              <a:rPr lang="pt-BR" sz="3200" b="1" dirty="0" smtClean="0">
                <a:solidFill>
                  <a:schemeClr val="dk1"/>
                </a:solidFill>
              </a:rPr>
              <a:t>32, </a:t>
            </a:r>
            <a:r>
              <a:rPr lang="pt-BR" sz="3200" b="1" dirty="0">
                <a:solidFill>
                  <a:schemeClr val="dk1"/>
                </a:solidFill>
              </a:rPr>
              <a:t>negrito, centralizado, cor preta)</a:t>
            </a:r>
          </a:p>
          <a:p>
            <a:pPr algn="ctr"/>
            <a:endParaRPr sz="3200" dirty="0">
              <a:solidFill>
                <a:schemeClr val="accent6"/>
              </a:solidFill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10824100" y="22207978"/>
            <a:ext cx="10475960" cy="8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dk1"/>
                </a:solidFill>
              </a:rPr>
              <a:t>Conclusões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endParaRPr lang="pt-BR" sz="3200" dirty="0">
              <a:solidFill>
                <a:schemeClr val="dk1"/>
              </a:solidFill>
            </a:endParaRPr>
          </a:p>
          <a:p>
            <a:pPr algn="ctr"/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10780715" y="24847838"/>
            <a:ext cx="10475960" cy="8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0844" tIns="75422" rIns="150844" bIns="75422" anchor="ctr" anchorCtr="0">
            <a:noAutofit/>
          </a:bodyPr>
          <a:lstStyle/>
          <a:p>
            <a:pPr algn="ctr"/>
            <a:r>
              <a:rPr lang="pt-BR" sz="3200" b="1" dirty="0">
                <a:solidFill>
                  <a:schemeClr val="dk1"/>
                </a:solidFill>
              </a:rPr>
              <a:t>Referências </a:t>
            </a:r>
            <a:r>
              <a:rPr lang="pt-BR" sz="3200" b="1" dirty="0" smtClean="0">
                <a:solidFill>
                  <a:schemeClr val="dk1"/>
                </a:solidFill>
              </a:rPr>
              <a:t>Bibliográficas </a:t>
            </a:r>
            <a:r>
              <a:rPr lang="pt-BR" sz="3200" b="1" dirty="0">
                <a:solidFill>
                  <a:schemeClr val="dk1"/>
                </a:solidFill>
              </a:rPr>
              <a:t>(Fonte Arial, tamanho 32, negrito, centralizado, cor preta)</a:t>
            </a:r>
          </a:p>
          <a:p>
            <a:pPr algn="ctr"/>
            <a:endParaRPr lang="pt-BR" sz="3200" dirty="0">
              <a:solidFill>
                <a:schemeClr val="dk1"/>
              </a:solidFill>
            </a:endParaRPr>
          </a:p>
          <a:p>
            <a:pPr algn="ctr"/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-49826" y="-2565"/>
            <a:ext cx="21649351" cy="896268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41" tIns="60941" rIns="60941" bIns="60941" anchor="ctr" anchorCtr="0">
            <a:noAutofit/>
          </a:bodyPr>
          <a:lstStyle/>
          <a:p>
            <a:endParaRPr sz="667"/>
          </a:p>
        </p:txBody>
      </p:sp>
      <p:sp>
        <p:nvSpPr>
          <p:cNvPr id="124" name="Google Shape;124;p13"/>
          <p:cNvSpPr/>
          <p:nvPr/>
        </p:nvSpPr>
        <p:spPr>
          <a:xfrm>
            <a:off x="-49826" y="32087540"/>
            <a:ext cx="21775199" cy="247564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41" tIns="60941" rIns="60941" bIns="60941" anchor="ctr" anchorCtr="0">
            <a:noAutofit/>
          </a:bodyPr>
          <a:lstStyle/>
          <a:p>
            <a:endParaRPr sz="667"/>
          </a:p>
        </p:txBody>
      </p:sp>
      <p:sp>
        <p:nvSpPr>
          <p:cNvPr id="125" name="Google Shape;125;p13"/>
          <p:cNvSpPr txBox="1"/>
          <p:nvPr/>
        </p:nvSpPr>
        <p:spPr>
          <a:xfrm>
            <a:off x="11107253" y="23018342"/>
            <a:ext cx="10044615" cy="135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</a:t>
            </a:r>
            <a:r>
              <a:rPr lang="pt-BR" sz="2800" dirty="0" smtClean="0">
                <a:solidFill>
                  <a:schemeClr val="dk1"/>
                </a:solidFill>
              </a:rPr>
              <a:t>tamanho </a:t>
            </a:r>
            <a:r>
              <a:rPr lang="pt-BR" sz="2800" dirty="0">
                <a:solidFill>
                  <a:schemeClr val="dk1"/>
                </a:solidFill>
              </a:rPr>
              <a:t>28, Justificado, cor preta, espaçamento simples, sem recuo.</a:t>
            </a:r>
            <a:endParaRPr lang="pt-BR" sz="2800" dirty="0"/>
          </a:p>
          <a:p>
            <a:pPr algn="just">
              <a:buClr>
                <a:schemeClr val="dk1"/>
              </a:buClr>
            </a:pPr>
            <a:r>
              <a:rPr lang="pt-BR" sz="2800" dirty="0" smtClean="0">
                <a:solidFill>
                  <a:schemeClr val="dk1"/>
                </a:solidFill>
              </a:rPr>
              <a:t>.</a:t>
            </a:r>
            <a:endParaRPr sz="2800" dirty="0"/>
          </a:p>
        </p:txBody>
      </p:sp>
      <p:sp>
        <p:nvSpPr>
          <p:cNvPr id="126" name="Google Shape;126;p13"/>
          <p:cNvSpPr txBox="1"/>
          <p:nvPr/>
        </p:nvSpPr>
        <p:spPr>
          <a:xfrm>
            <a:off x="11123039" y="25634267"/>
            <a:ext cx="9983240" cy="1357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</a:t>
            </a:r>
            <a:r>
              <a:rPr lang="pt-BR" sz="2800" dirty="0" smtClean="0">
                <a:solidFill>
                  <a:schemeClr val="dk1"/>
                </a:solidFill>
              </a:rPr>
              <a:t>tamanho </a:t>
            </a:r>
            <a:r>
              <a:rPr lang="pt-BR" sz="2800" dirty="0">
                <a:solidFill>
                  <a:schemeClr val="dk1"/>
                </a:solidFill>
              </a:rPr>
              <a:t>28, Justificado, cor preta, espaçamento simples, sem </a:t>
            </a:r>
            <a:r>
              <a:rPr lang="pt-BR" sz="2800" dirty="0" smtClean="0">
                <a:solidFill>
                  <a:schemeClr val="dk1"/>
                </a:solidFill>
              </a:rPr>
              <a:t>recuo. Não ultrapassar 5 referências.</a:t>
            </a:r>
            <a:endParaRPr lang="pt-BR" sz="2800" dirty="0"/>
          </a:p>
        </p:txBody>
      </p:sp>
      <p:sp>
        <p:nvSpPr>
          <p:cNvPr id="127" name="Google Shape;127;p13"/>
          <p:cNvSpPr txBox="1"/>
          <p:nvPr/>
        </p:nvSpPr>
        <p:spPr>
          <a:xfrm>
            <a:off x="11158233" y="29292106"/>
            <a:ext cx="9912852" cy="926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491" tIns="32245" rIns="64491" bIns="32245" anchor="t" anchorCtr="0">
            <a:spAutoFit/>
          </a:bodyPr>
          <a:lstStyle/>
          <a:p>
            <a:pPr algn="just">
              <a:buClr>
                <a:schemeClr val="dk1"/>
              </a:buClr>
            </a:pPr>
            <a:r>
              <a:rPr lang="pt-BR" sz="2800" dirty="0">
                <a:solidFill>
                  <a:schemeClr val="dk1"/>
                </a:solidFill>
              </a:rPr>
              <a:t>Utilize Fonte Arial, </a:t>
            </a:r>
            <a:r>
              <a:rPr lang="pt-BR" sz="2800" dirty="0" smtClean="0">
                <a:solidFill>
                  <a:schemeClr val="dk1"/>
                </a:solidFill>
              </a:rPr>
              <a:t>tamanho </a:t>
            </a:r>
            <a:r>
              <a:rPr lang="pt-BR" sz="2800" dirty="0">
                <a:solidFill>
                  <a:schemeClr val="dk1"/>
                </a:solidFill>
              </a:rPr>
              <a:t>28, Justificado, cor preta, espaçamento simples, sem recuo.</a:t>
            </a:r>
            <a:endParaRPr lang="pt-BR" sz="2800" dirty="0"/>
          </a:p>
        </p:txBody>
      </p:sp>
      <p:pic>
        <p:nvPicPr>
          <p:cNvPr id="128" name="Google Shape;12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38598" y="9637534"/>
            <a:ext cx="6905192" cy="3551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82548" y="18397494"/>
            <a:ext cx="6317322" cy="4737986"/>
          </a:xfrm>
          <a:prstGeom prst="rect">
            <a:avLst/>
          </a:prstGeom>
          <a:noFill/>
          <a:ln w="88900" cap="flat" cmpd="sng">
            <a:solidFill>
              <a:srgbClr val="1C4587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30" name="Google Shape;130;p13"/>
          <p:cNvSpPr txBox="1"/>
          <p:nvPr/>
        </p:nvSpPr>
        <p:spPr>
          <a:xfrm>
            <a:off x="1882556" y="23218762"/>
            <a:ext cx="6317271" cy="83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41" tIns="30462" rIns="60941" bIns="30462" anchor="t" anchorCtr="0">
            <a:spAutoFit/>
          </a:bodyPr>
          <a:lstStyle/>
          <a:p>
            <a:pPr algn="just"/>
            <a:r>
              <a:rPr lang="pt-BR" sz="2400">
                <a:solidFill>
                  <a:schemeClr val="dk1"/>
                </a:solidFill>
              </a:rPr>
              <a:t>Figura 1 - 	</a:t>
            </a:r>
            <a:endParaRPr sz="667"/>
          </a:p>
          <a:p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377</Words>
  <Application>Microsoft Office PowerPoint</Application>
  <PresentationFormat>Personalizar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Windows User</cp:lastModifiedBy>
  <cp:revision>16</cp:revision>
  <dcterms:modified xsi:type="dcterms:W3CDTF">2023-08-18T13:50:25Z</dcterms:modified>
</cp:coreProperties>
</file>