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72" y="-24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33C5-32CB-4B67-ACC6-4F226CE73875}" type="datetimeFigureOut">
              <a:rPr lang="pt-BR" smtClean="0"/>
              <a:t>15/10/2015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512E-CFDC-4F07-BA29-438DB4EB6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61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33C5-32CB-4B67-ACC6-4F226CE73875}" type="datetimeFigureOut">
              <a:rPr lang="pt-BR" smtClean="0"/>
              <a:t>15/10/2015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512E-CFDC-4F07-BA29-438DB4EB6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2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33C5-32CB-4B67-ACC6-4F226CE73875}" type="datetimeFigureOut">
              <a:rPr lang="pt-BR" smtClean="0"/>
              <a:t>15/10/2015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512E-CFDC-4F07-BA29-438DB4EB6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54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33C5-32CB-4B67-ACC6-4F226CE73875}" type="datetimeFigureOut">
              <a:rPr lang="pt-BR" smtClean="0"/>
              <a:t>15/10/2015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512E-CFDC-4F07-BA29-438DB4EB6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82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33C5-32CB-4B67-ACC6-4F226CE73875}" type="datetimeFigureOut">
              <a:rPr lang="pt-BR" smtClean="0"/>
              <a:t>15/10/2015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512E-CFDC-4F07-BA29-438DB4EB6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06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33C5-32CB-4B67-ACC6-4F226CE73875}" type="datetimeFigureOut">
              <a:rPr lang="pt-BR" smtClean="0"/>
              <a:t>15/10/2015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512E-CFDC-4F07-BA29-438DB4EB6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041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33C5-32CB-4B67-ACC6-4F226CE73875}" type="datetimeFigureOut">
              <a:rPr lang="pt-BR" smtClean="0"/>
              <a:t>15/10/2015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512E-CFDC-4F07-BA29-438DB4EB6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74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33C5-32CB-4B67-ACC6-4F226CE73875}" type="datetimeFigureOut">
              <a:rPr lang="pt-BR" smtClean="0"/>
              <a:t>15/10/2015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512E-CFDC-4F07-BA29-438DB4EB6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81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33C5-32CB-4B67-ACC6-4F226CE73875}" type="datetimeFigureOut">
              <a:rPr lang="pt-BR" smtClean="0"/>
              <a:t>15/10/2015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512E-CFDC-4F07-BA29-438DB4EB6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06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33C5-32CB-4B67-ACC6-4F226CE73875}" type="datetimeFigureOut">
              <a:rPr lang="pt-BR" smtClean="0"/>
              <a:t>15/10/2015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512E-CFDC-4F07-BA29-438DB4EB6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468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33C5-32CB-4B67-ACC6-4F226CE73875}" type="datetimeFigureOut">
              <a:rPr lang="pt-BR" smtClean="0"/>
              <a:t>15/10/2015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512E-CFDC-4F07-BA29-438DB4EB6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72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A33C5-32CB-4B67-ACC6-4F226CE73875}" type="datetimeFigureOut">
              <a:rPr lang="pt-BR" smtClean="0"/>
              <a:t>15/10/2015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D512E-CFDC-4F07-BA29-438DB4EB64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56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6" descr="iiff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53" t="3041"/>
          <a:stretch/>
        </p:blipFill>
        <p:spPr bwMode="auto">
          <a:xfrm>
            <a:off x="8926836" y="-2081"/>
            <a:ext cx="23472452" cy="4774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Texto 9"/>
          <p:cNvSpPr txBox="1">
            <a:spLocks/>
          </p:cNvSpPr>
          <p:nvPr/>
        </p:nvSpPr>
        <p:spPr>
          <a:xfrm>
            <a:off x="10078964" y="914399"/>
            <a:ext cx="22320324" cy="3116263"/>
          </a:xfrm>
          <a:prstGeom prst="rect">
            <a:avLst/>
          </a:prstGeom>
        </p:spPr>
        <p:txBody>
          <a:bodyPr/>
          <a:lstStyle>
            <a:lvl1pPr marL="342900" indent="-342900" algn="ctr" defTabSz="449263" rtl="0" eaLnBrk="0" fontAlgn="base" hangingPunct="0">
              <a:lnSpc>
                <a:spcPct val="150000"/>
              </a:lnSpc>
              <a:spcBef>
                <a:spcPts val="35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7000" b="1" i="0" kern="1200" cap="all" baseline="0">
                <a:solidFill>
                  <a:srgbClr val="006C3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85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7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63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63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>
              <a:defRPr/>
            </a:pPr>
            <a:r>
              <a:rPr lang="en-GB" altLang="pt-BR" sz="7200" dirty="0" smtClean="0">
                <a:solidFill>
                  <a:schemeClr val="tx1"/>
                </a:solidFill>
              </a:rPr>
              <a:t>VIII SEMANA DE CIÊNCIA E TECNOLOGIA </a:t>
            </a:r>
          </a:p>
          <a:p>
            <a:pPr marL="108000">
              <a:defRPr/>
            </a:pPr>
            <a:r>
              <a:rPr lang="en-GB" altLang="pt-BR" sz="7200" dirty="0" smtClean="0">
                <a:solidFill>
                  <a:schemeClr val="tx1"/>
                </a:solidFill>
              </a:rPr>
              <a:t>VIII JORNADA CIENTÍFICA</a:t>
            </a:r>
            <a:endParaRPr lang="pt-BR" sz="7200" dirty="0">
              <a:solidFill>
                <a:schemeClr val="tx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9"/>
            <a:ext cx="10876866" cy="4772225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 bwMode="auto">
          <a:xfrm>
            <a:off x="0" y="4822455"/>
            <a:ext cx="32399288" cy="0"/>
          </a:xfrm>
          <a:prstGeom prst="line">
            <a:avLst/>
          </a:prstGeom>
          <a:solidFill>
            <a:srgbClr val="00B8FF"/>
          </a:solidFill>
          <a:ln w="63500" cap="flat" cmpd="sng" algn="ctr">
            <a:solidFill>
              <a:srgbClr val="00B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" name="Grupo 18"/>
          <p:cNvGrpSpPr/>
          <p:nvPr/>
        </p:nvGrpSpPr>
        <p:grpSpPr>
          <a:xfrm>
            <a:off x="-2" y="40109922"/>
            <a:ext cx="32399289" cy="2247616"/>
            <a:chOff x="-2" y="40109922"/>
            <a:chExt cx="32399289" cy="2247616"/>
          </a:xfrm>
        </p:grpSpPr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271480" y="40109922"/>
              <a:ext cx="5193112" cy="2247616"/>
            </a:xfrm>
            <a:prstGeom prst="rect">
              <a:avLst/>
            </a:prstGeom>
          </p:spPr>
        </p:pic>
        <p:sp>
          <p:nvSpPr>
            <p:cNvPr id="15" name="Arredondar Retângulo no Mesmo Canto Lateral 14"/>
            <p:cNvSpPr/>
            <p:nvPr/>
          </p:nvSpPr>
          <p:spPr>
            <a:xfrm rot="5400000">
              <a:off x="10894490" y="29674391"/>
              <a:ext cx="1368828" cy="23157811"/>
            </a:xfrm>
            <a:prstGeom prst="round2Same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Arredondar Retângulo no Mesmo Canto Lateral 16"/>
            <p:cNvSpPr/>
            <p:nvPr/>
          </p:nvSpPr>
          <p:spPr>
            <a:xfrm rot="16200000">
              <a:off x="29769672" y="39308092"/>
              <a:ext cx="1368826" cy="3890405"/>
            </a:xfrm>
            <a:prstGeom prst="round2Same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63515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9</Words>
  <Application>Microsoft Office PowerPoint</Application>
  <PresentationFormat>Personalizar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sheila.isabel</dc:creator>
  <cp:lastModifiedBy>sheila.isabel</cp:lastModifiedBy>
  <cp:revision>3</cp:revision>
  <dcterms:created xsi:type="dcterms:W3CDTF">2015-10-15T17:23:45Z</dcterms:created>
  <dcterms:modified xsi:type="dcterms:W3CDTF">2015-10-15T17:46:06Z</dcterms:modified>
</cp:coreProperties>
</file>