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32399288" cy="43200638"/>
  <p:notesSz cx="6858000" cy="9144000"/>
  <p:defaultTextStyle>
    <a:defPPr>
      <a:defRPr lang="en-GB"/>
    </a:defPPr>
    <a:lvl1pPr algn="l" defTabSz="449263" rtl="0" eaLnBrk="0" fontAlgn="base" hangingPunct="0">
      <a:spcBef>
        <a:spcPct val="0"/>
      </a:spcBef>
      <a:spcAft>
        <a:spcPct val="0"/>
      </a:spcAft>
      <a:defRPr sz="7100" kern="1200">
        <a:solidFill>
          <a:schemeClr val="bg1"/>
        </a:solidFill>
        <a:latin typeface="Calibri" panose="020F050202020403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sz="7100" kern="1200">
        <a:solidFill>
          <a:schemeClr val="bg1"/>
        </a:solidFill>
        <a:latin typeface="Calibri" panose="020F050202020403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sz="7100" kern="1200">
        <a:solidFill>
          <a:schemeClr val="bg1"/>
        </a:solidFill>
        <a:latin typeface="Calibri" panose="020F050202020403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sz="7100" kern="1200">
        <a:solidFill>
          <a:schemeClr val="bg1"/>
        </a:solidFill>
        <a:latin typeface="Calibri" panose="020F050202020403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sz="7100" kern="1200">
        <a:solidFill>
          <a:schemeClr val="bg1"/>
        </a:solidFill>
        <a:latin typeface="Calibri" panose="020F0502020204030204" pitchFamily="34" charset="0"/>
        <a:ea typeface="Microsoft YaHei" panose="020B0503020204020204" pitchFamily="34" charset="-122"/>
        <a:cs typeface="+mn-cs"/>
      </a:defRPr>
    </a:lvl5pPr>
    <a:lvl6pPr marL="2286000" algn="l" defTabSz="914400" rtl="0" eaLnBrk="1" latinLnBrk="0" hangingPunct="1">
      <a:defRPr sz="7100" kern="1200">
        <a:solidFill>
          <a:schemeClr val="bg1"/>
        </a:solidFill>
        <a:latin typeface="Calibri" panose="020F0502020204030204" pitchFamily="34" charset="0"/>
        <a:ea typeface="Microsoft YaHei" panose="020B0503020204020204" pitchFamily="34" charset="-122"/>
        <a:cs typeface="+mn-cs"/>
      </a:defRPr>
    </a:lvl6pPr>
    <a:lvl7pPr marL="2743200" algn="l" defTabSz="914400" rtl="0" eaLnBrk="1" latinLnBrk="0" hangingPunct="1">
      <a:defRPr sz="7100" kern="1200">
        <a:solidFill>
          <a:schemeClr val="bg1"/>
        </a:solidFill>
        <a:latin typeface="Calibri" panose="020F0502020204030204" pitchFamily="34" charset="0"/>
        <a:ea typeface="Microsoft YaHei" panose="020B0503020204020204" pitchFamily="34" charset="-122"/>
        <a:cs typeface="+mn-cs"/>
      </a:defRPr>
    </a:lvl7pPr>
    <a:lvl8pPr marL="3200400" algn="l" defTabSz="914400" rtl="0" eaLnBrk="1" latinLnBrk="0" hangingPunct="1">
      <a:defRPr sz="7100" kern="1200">
        <a:solidFill>
          <a:schemeClr val="bg1"/>
        </a:solidFill>
        <a:latin typeface="Calibri" panose="020F0502020204030204" pitchFamily="34" charset="0"/>
        <a:ea typeface="Microsoft YaHei" panose="020B0503020204020204" pitchFamily="34" charset="-122"/>
        <a:cs typeface="+mn-cs"/>
      </a:defRPr>
    </a:lvl8pPr>
    <a:lvl9pPr marL="3657600" algn="l" defTabSz="914400" rtl="0" eaLnBrk="1" latinLnBrk="0" hangingPunct="1">
      <a:defRPr sz="7100" kern="1200">
        <a:solidFill>
          <a:schemeClr val="bg1"/>
        </a:solidFill>
        <a:latin typeface="Calibri" panose="020F050202020403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33CC33"/>
    <a:srgbClr val="008000"/>
    <a:srgbClr val="006C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 d="100"/>
          <a:sy n="11" d="100"/>
        </p:scale>
        <p:origin x="2334" y="16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pt-BR" altLang="pt-BR" noProof="0" smtClean="0"/>
          </a:p>
        </p:txBody>
      </p:sp>
    </p:spTree>
    <p:extLst>
      <p:ext uri="{BB962C8B-B14F-4D97-AF65-F5344CB8AC3E}">
        <p14:creationId xmlns:p14="http://schemas.microsoft.com/office/powerpoint/2010/main" val="166895498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noTextEdit="1"/>
          </p:cNvSpPr>
          <p:nvPr>
            <p:ph type="sldImg"/>
          </p:nvPr>
        </p:nvSpPr>
        <p:spPr>
          <a:xfrm>
            <a:off x="2143125" y="695325"/>
            <a:ext cx="257175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9"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dirty="0" smtClean="0"/>
          </a:p>
        </p:txBody>
      </p:sp>
    </p:spTree>
    <p:extLst>
      <p:ext uri="{BB962C8B-B14F-4D97-AF65-F5344CB8AC3E}">
        <p14:creationId xmlns:p14="http://schemas.microsoft.com/office/powerpoint/2010/main" val="3193874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551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10731500" y="40039925"/>
            <a:ext cx="10936288" cy="230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a:p>
        </p:txBody>
      </p:sp>
      <p:cxnSp>
        <p:nvCxnSpPr>
          <p:cNvPr id="1027" name="Conector reto 2"/>
          <p:cNvCxnSpPr>
            <a:cxnSpLocks noChangeShapeType="1"/>
          </p:cNvCxnSpPr>
          <p:nvPr userDrawn="1"/>
        </p:nvCxnSpPr>
        <p:spPr bwMode="auto">
          <a:xfrm>
            <a:off x="1149350" y="4679950"/>
            <a:ext cx="30600650" cy="0"/>
          </a:xfrm>
          <a:prstGeom prst="line">
            <a:avLst/>
          </a:prstGeom>
          <a:noFill/>
          <a:ln w="3810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49263" rtl="0" eaLnBrk="1" fontAlgn="base" hangingPunct="1">
        <a:lnSpc>
          <a:spcPct val="150000"/>
        </a:lnSpc>
        <a:spcBef>
          <a:spcPct val="0"/>
        </a:spcBef>
        <a:spcAft>
          <a:spcPct val="0"/>
        </a:spcAft>
        <a:buClr>
          <a:srgbClr val="000000"/>
        </a:buClr>
        <a:buSzPct val="100000"/>
        <a:buFont typeface="Times New Roman" panose="02020603050405020304" pitchFamily="18" charset="0"/>
        <a:defRPr sz="7000" b="1" kern="1200" cap="all">
          <a:solidFill>
            <a:srgbClr val="006C31"/>
          </a:solidFill>
          <a:latin typeface="Arial" panose="020B0604020202020204" pitchFamily="34" charset="0"/>
          <a:ea typeface="+mj-ea"/>
          <a:cs typeface="+mj-cs"/>
        </a:defRPr>
      </a:lvl1pPr>
      <a:lvl2pPr algn="ctr" defTabSz="449263" rtl="0" eaLnBrk="1" fontAlgn="base" hangingPunct="1">
        <a:lnSpc>
          <a:spcPct val="150000"/>
        </a:lnSpc>
        <a:spcBef>
          <a:spcPct val="0"/>
        </a:spcBef>
        <a:spcAft>
          <a:spcPct val="0"/>
        </a:spcAft>
        <a:buClr>
          <a:srgbClr val="000000"/>
        </a:buClr>
        <a:buSzPct val="100000"/>
        <a:buFont typeface="Times New Roman" panose="02020603050405020304" pitchFamily="18" charset="0"/>
        <a:defRPr sz="7000" b="1">
          <a:solidFill>
            <a:srgbClr val="006C31"/>
          </a:solidFill>
          <a:latin typeface="Arial" panose="020B0604020202020204" pitchFamily="34" charset="0"/>
          <a:ea typeface="Microsoft YaHei" panose="020B0503020204020204" pitchFamily="34" charset="-122"/>
        </a:defRPr>
      </a:lvl2pPr>
      <a:lvl3pPr algn="ctr" defTabSz="449263" rtl="0" eaLnBrk="1" fontAlgn="base" hangingPunct="1">
        <a:lnSpc>
          <a:spcPct val="150000"/>
        </a:lnSpc>
        <a:spcBef>
          <a:spcPct val="0"/>
        </a:spcBef>
        <a:spcAft>
          <a:spcPct val="0"/>
        </a:spcAft>
        <a:buClr>
          <a:srgbClr val="000000"/>
        </a:buClr>
        <a:buSzPct val="100000"/>
        <a:buFont typeface="Times New Roman" panose="02020603050405020304" pitchFamily="18" charset="0"/>
        <a:defRPr sz="7000" b="1">
          <a:solidFill>
            <a:srgbClr val="006C31"/>
          </a:solidFill>
          <a:latin typeface="Arial" panose="020B0604020202020204" pitchFamily="34" charset="0"/>
          <a:ea typeface="Microsoft YaHei" panose="020B0503020204020204" pitchFamily="34" charset="-122"/>
        </a:defRPr>
      </a:lvl3pPr>
      <a:lvl4pPr algn="ctr" defTabSz="449263" rtl="0" eaLnBrk="1" fontAlgn="base" hangingPunct="1">
        <a:lnSpc>
          <a:spcPct val="150000"/>
        </a:lnSpc>
        <a:spcBef>
          <a:spcPct val="0"/>
        </a:spcBef>
        <a:spcAft>
          <a:spcPct val="0"/>
        </a:spcAft>
        <a:buClr>
          <a:srgbClr val="000000"/>
        </a:buClr>
        <a:buSzPct val="100000"/>
        <a:buFont typeface="Times New Roman" panose="02020603050405020304" pitchFamily="18" charset="0"/>
        <a:defRPr sz="7000" b="1">
          <a:solidFill>
            <a:srgbClr val="006C31"/>
          </a:solidFill>
          <a:latin typeface="Arial" panose="020B0604020202020204" pitchFamily="34" charset="0"/>
          <a:ea typeface="Microsoft YaHei" panose="020B0503020204020204" pitchFamily="34" charset="-122"/>
        </a:defRPr>
      </a:lvl4pPr>
      <a:lvl5pPr algn="ctr" defTabSz="449263" rtl="0" eaLnBrk="1" fontAlgn="base" hangingPunct="1">
        <a:lnSpc>
          <a:spcPct val="150000"/>
        </a:lnSpc>
        <a:spcBef>
          <a:spcPct val="0"/>
        </a:spcBef>
        <a:spcAft>
          <a:spcPct val="0"/>
        </a:spcAft>
        <a:buClr>
          <a:srgbClr val="000000"/>
        </a:buClr>
        <a:buSzPct val="100000"/>
        <a:buFont typeface="Times New Roman" panose="02020603050405020304" pitchFamily="18" charset="0"/>
        <a:defRPr sz="7000" b="1">
          <a:solidFill>
            <a:srgbClr val="006C31"/>
          </a:solidFill>
          <a:latin typeface="Arial" panose="020B0604020202020204" pitchFamily="34" charset="0"/>
          <a:ea typeface="Microsoft YaHei" panose="020B0503020204020204" pitchFamily="34" charset="-122"/>
        </a:defRPr>
      </a:lvl5pPr>
      <a:lvl6pPr marL="2514600" indent="-228600" algn="l" defTabSz="449263" rtl="0" eaLnBrk="1" fontAlgn="base" hangingPunct="1">
        <a:lnSpc>
          <a:spcPct val="90000"/>
        </a:lnSpc>
        <a:spcBef>
          <a:spcPct val="0"/>
        </a:spcBef>
        <a:spcAft>
          <a:spcPct val="0"/>
        </a:spcAft>
        <a:buClr>
          <a:srgbClr val="000000"/>
        </a:buClr>
        <a:buSzPct val="100000"/>
        <a:buFont typeface="Times New Roman" panose="02020603050405020304" pitchFamily="18" charset="0"/>
        <a:defRPr sz="15500">
          <a:solidFill>
            <a:srgbClr val="000000"/>
          </a:solidFill>
          <a:latin typeface="Calibri Light" panose="020F0302020204030204" pitchFamily="34" charset="0"/>
          <a:ea typeface="Microsoft YaHei" panose="020B0503020204020204" pitchFamily="34" charset="-122"/>
        </a:defRPr>
      </a:lvl6pPr>
      <a:lvl7pPr marL="2971800" indent="-228600" algn="l" defTabSz="449263" rtl="0" eaLnBrk="1" fontAlgn="base" hangingPunct="1">
        <a:lnSpc>
          <a:spcPct val="90000"/>
        </a:lnSpc>
        <a:spcBef>
          <a:spcPct val="0"/>
        </a:spcBef>
        <a:spcAft>
          <a:spcPct val="0"/>
        </a:spcAft>
        <a:buClr>
          <a:srgbClr val="000000"/>
        </a:buClr>
        <a:buSzPct val="100000"/>
        <a:buFont typeface="Times New Roman" panose="02020603050405020304" pitchFamily="18" charset="0"/>
        <a:defRPr sz="15500">
          <a:solidFill>
            <a:srgbClr val="000000"/>
          </a:solidFill>
          <a:latin typeface="Calibri Light" panose="020F0302020204030204" pitchFamily="34" charset="0"/>
          <a:ea typeface="Microsoft YaHei" panose="020B0503020204020204" pitchFamily="34" charset="-122"/>
        </a:defRPr>
      </a:lvl7pPr>
      <a:lvl8pPr marL="3429000" indent="-228600" algn="l" defTabSz="449263" rtl="0" eaLnBrk="1" fontAlgn="base" hangingPunct="1">
        <a:lnSpc>
          <a:spcPct val="90000"/>
        </a:lnSpc>
        <a:spcBef>
          <a:spcPct val="0"/>
        </a:spcBef>
        <a:spcAft>
          <a:spcPct val="0"/>
        </a:spcAft>
        <a:buClr>
          <a:srgbClr val="000000"/>
        </a:buClr>
        <a:buSzPct val="100000"/>
        <a:buFont typeface="Times New Roman" panose="02020603050405020304" pitchFamily="18" charset="0"/>
        <a:defRPr sz="15500">
          <a:solidFill>
            <a:srgbClr val="000000"/>
          </a:solidFill>
          <a:latin typeface="Calibri Light" panose="020F0302020204030204" pitchFamily="34" charset="0"/>
          <a:ea typeface="Microsoft YaHei" panose="020B0503020204020204" pitchFamily="34" charset="-122"/>
        </a:defRPr>
      </a:lvl8pPr>
      <a:lvl9pPr marL="3886200" indent="-228600" algn="l" defTabSz="449263" rtl="0" eaLnBrk="1" fontAlgn="base" hangingPunct="1">
        <a:lnSpc>
          <a:spcPct val="90000"/>
        </a:lnSpc>
        <a:spcBef>
          <a:spcPct val="0"/>
        </a:spcBef>
        <a:spcAft>
          <a:spcPct val="0"/>
        </a:spcAft>
        <a:buClr>
          <a:srgbClr val="000000"/>
        </a:buClr>
        <a:buSzPct val="100000"/>
        <a:buFont typeface="Times New Roman" panose="02020603050405020304" pitchFamily="18" charset="0"/>
        <a:defRPr sz="15500">
          <a:solidFill>
            <a:srgbClr val="000000"/>
          </a:solidFill>
          <a:latin typeface="Calibri Light" panose="020F0302020204030204" pitchFamily="34" charset="0"/>
          <a:ea typeface="Microsoft YaHei" panose="020B0503020204020204" pitchFamily="34" charset="-122"/>
        </a:defRPr>
      </a:lvl9pPr>
    </p:titleStyle>
    <p:bodyStyle>
      <a:lvl1pPr marL="342900" indent="-342900" algn="l" defTabSz="449263" rtl="0" eaLnBrk="1" fontAlgn="base" hangingPunct="1">
        <a:lnSpc>
          <a:spcPct val="90000"/>
        </a:lnSpc>
        <a:spcBef>
          <a:spcPts val="3538"/>
        </a:spcBef>
        <a:spcAft>
          <a:spcPct val="0"/>
        </a:spcAft>
        <a:buClr>
          <a:srgbClr val="000000"/>
        </a:buClr>
        <a:buSzPct val="100000"/>
        <a:buFont typeface="Times New Roman" panose="02020603050405020304" pitchFamily="18" charset="0"/>
        <a:defRPr sz="9900" kern="1200">
          <a:solidFill>
            <a:srgbClr val="000000"/>
          </a:solidFill>
          <a:latin typeface="+mn-lt"/>
          <a:ea typeface="+mn-ea"/>
          <a:cs typeface="+mn-cs"/>
        </a:defRPr>
      </a:lvl1pPr>
      <a:lvl2pPr marL="742950" indent="-285750" algn="l" defTabSz="449263" rtl="0" eaLnBrk="1" fontAlgn="base" hangingPunct="1">
        <a:lnSpc>
          <a:spcPct val="90000"/>
        </a:lnSpc>
        <a:spcBef>
          <a:spcPts val="1775"/>
        </a:spcBef>
        <a:spcAft>
          <a:spcPct val="0"/>
        </a:spcAft>
        <a:buClr>
          <a:srgbClr val="000000"/>
        </a:buClr>
        <a:buSzPct val="100000"/>
        <a:buFont typeface="Times New Roman" panose="02020603050405020304" pitchFamily="18" charset="0"/>
        <a:defRPr sz="8500" kern="1200">
          <a:solidFill>
            <a:srgbClr val="000000"/>
          </a:solidFill>
          <a:latin typeface="+mn-lt"/>
          <a:ea typeface="+mn-ea"/>
          <a:cs typeface="+mn-cs"/>
        </a:defRPr>
      </a:lvl2pPr>
      <a:lvl3pPr marL="1143000" indent="-228600" algn="l" defTabSz="449263" rtl="0" eaLnBrk="1" fontAlgn="base" hangingPunct="1">
        <a:lnSpc>
          <a:spcPct val="90000"/>
        </a:lnSpc>
        <a:spcBef>
          <a:spcPts val="1775"/>
        </a:spcBef>
        <a:spcAft>
          <a:spcPct val="0"/>
        </a:spcAft>
        <a:buClr>
          <a:srgbClr val="000000"/>
        </a:buClr>
        <a:buSzPct val="100000"/>
        <a:buFont typeface="Times New Roman" panose="02020603050405020304" pitchFamily="18" charset="0"/>
        <a:defRPr sz="7000" kern="1200">
          <a:solidFill>
            <a:srgbClr val="000000"/>
          </a:solidFill>
          <a:latin typeface="+mn-lt"/>
          <a:ea typeface="+mn-ea"/>
          <a:cs typeface="+mn-cs"/>
        </a:defRPr>
      </a:lvl3pPr>
      <a:lvl4pPr marL="1600200" indent="-228600" algn="l" defTabSz="449263" rtl="0" eaLnBrk="1" fontAlgn="base" hangingPunct="1">
        <a:lnSpc>
          <a:spcPct val="90000"/>
        </a:lnSpc>
        <a:spcBef>
          <a:spcPts val="1775"/>
        </a:spcBef>
        <a:spcAft>
          <a:spcPct val="0"/>
        </a:spcAft>
        <a:buClr>
          <a:srgbClr val="000000"/>
        </a:buClr>
        <a:buSzPct val="100000"/>
        <a:buFont typeface="Times New Roman" panose="02020603050405020304" pitchFamily="18" charset="0"/>
        <a:defRPr sz="6300" kern="1200">
          <a:solidFill>
            <a:srgbClr val="000000"/>
          </a:solidFill>
          <a:latin typeface="+mn-lt"/>
          <a:ea typeface="+mn-ea"/>
          <a:cs typeface="+mn-cs"/>
        </a:defRPr>
      </a:lvl4pPr>
      <a:lvl5pPr marL="2057400" indent="-228600" algn="l" defTabSz="449263" rtl="0" eaLnBrk="1" fontAlgn="base" hangingPunct="1">
        <a:lnSpc>
          <a:spcPct val="90000"/>
        </a:lnSpc>
        <a:spcBef>
          <a:spcPts val="1775"/>
        </a:spcBef>
        <a:spcAft>
          <a:spcPct val="0"/>
        </a:spcAft>
        <a:buClr>
          <a:srgbClr val="000000"/>
        </a:buClr>
        <a:buSzPct val="100000"/>
        <a:buFont typeface="Times New Roman" panose="02020603050405020304" pitchFamily="18" charset="0"/>
        <a:defRPr sz="63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6" descr="iifff"/>
          <p:cNvPicPr>
            <a:picLocks noChangeAspect="1" noChangeArrowheads="1"/>
          </p:cNvPicPr>
          <p:nvPr/>
        </p:nvPicPr>
        <p:blipFill rotWithShape="1">
          <a:blip r:embed="rId3">
            <a:extLst>
              <a:ext uri="{28A0092B-C50C-407E-A947-70E740481C1C}">
                <a14:useLocalDpi xmlns:a14="http://schemas.microsoft.com/office/drawing/2010/main" val="0"/>
              </a:ext>
            </a:extLst>
          </a:blip>
          <a:srcRect l="27553"/>
          <a:stretch/>
        </p:blipFill>
        <p:spPr bwMode="auto">
          <a:xfrm>
            <a:off x="8926836" y="36513"/>
            <a:ext cx="23472452" cy="473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p:cNvSpPr txBox="1">
            <a:spLocks/>
          </p:cNvSpPr>
          <p:nvPr/>
        </p:nvSpPr>
        <p:spPr>
          <a:xfrm>
            <a:off x="2162175" y="5372100"/>
            <a:ext cx="29159200" cy="3562350"/>
          </a:xfrm>
          <a:prstGeom prst="rect">
            <a:avLst/>
          </a:prstGeom>
        </p:spPr>
        <p:txBody>
          <a:bodyPr rtlCol="0">
            <a:normAutofit fontScale="25000" lnSpcReduction="20000"/>
          </a:bodyPr>
          <a:lstStyle>
            <a:lvl1pPr algn="ctr" defTabSz="449263" rtl="0" eaLnBrk="1" fontAlgn="base" hangingPunct="1">
              <a:lnSpc>
                <a:spcPct val="150000"/>
              </a:lnSpc>
              <a:spcBef>
                <a:spcPct val="0"/>
              </a:spcBef>
              <a:spcAft>
                <a:spcPct val="0"/>
              </a:spcAft>
              <a:buClr>
                <a:srgbClr val="000000"/>
              </a:buClr>
              <a:buSzPct val="100000"/>
              <a:buFont typeface="Times New Roman" panose="02020603050405020304" pitchFamily="18" charset="0"/>
              <a:defRPr sz="7000" b="1" kern="1200" cap="all">
                <a:solidFill>
                  <a:srgbClr val="006C31"/>
                </a:solidFill>
                <a:latin typeface="Arial" panose="020B0604020202020204" pitchFamily="34" charset="0"/>
                <a:ea typeface="+mj-ea"/>
                <a:cs typeface="+mj-cs"/>
              </a:defRPr>
            </a:lvl1pPr>
            <a:lvl2pPr algn="ctr" defTabSz="449263" rtl="0" eaLnBrk="1" fontAlgn="base" hangingPunct="1">
              <a:lnSpc>
                <a:spcPct val="150000"/>
              </a:lnSpc>
              <a:spcBef>
                <a:spcPct val="0"/>
              </a:spcBef>
              <a:spcAft>
                <a:spcPct val="0"/>
              </a:spcAft>
              <a:buClr>
                <a:srgbClr val="000000"/>
              </a:buClr>
              <a:buSzPct val="100000"/>
              <a:buFont typeface="Times New Roman" panose="02020603050405020304" pitchFamily="18" charset="0"/>
              <a:defRPr sz="7000" b="1">
                <a:solidFill>
                  <a:srgbClr val="006C31"/>
                </a:solidFill>
                <a:latin typeface="Arial" panose="020B0604020202020204" pitchFamily="34" charset="0"/>
                <a:ea typeface="Microsoft YaHei" panose="020B0503020204020204" pitchFamily="34" charset="-122"/>
              </a:defRPr>
            </a:lvl2pPr>
            <a:lvl3pPr algn="ctr" defTabSz="449263" rtl="0" eaLnBrk="1" fontAlgn="base" hangingPunct="1">
              <a:lnSpc>
                <a:spcPct val="150000"/>
              </a:lnSpc>
              <a:spcBef>
                <a:spcPct val="0"/>
              </a:spcBef>
              <a:spcAft>
                <a:spcPct val="0"/>
              </a:spcAft>
              <a:buClr>
                <a:srgbClr val="000000"/>
              </a:buClr>
              <a:buSzPct val="100000"/>
              <a:buFont typeface="Times New Roman" panose="02020603050405020304" pitchFamily="18" charset="0"/>
              <a:defRPr sz="7000" b="1">
                <a:solidFill>
                  <a:srgbClr val="006C31"/>
                </a:solidFill>
                <a:latin typeface="Arial" panose="020B0604020202020204" pitchFamily="34" charset="0"/>
                <a:ea typeface="Microsoft YaHei" panose="020B0503020204020204" pitchFamily="34" charset="-122"/>
              </a:defRPr>
            </a:lvl3pPr>
            <a:lvl4pPr algn="ctr" defTabSz="449263" rtl="0" eaLnBrk="1" fontAlgn="base" hangingPunct="1">
              <a:lnSpc>
                <a:spcPct val="150000"/>
              </a:lnSpc>
              <a:spcBef>
                <a:spcPct val="0"/>
              </a:spcBef>
              <a:spcAft>
                <a:spcPct val="0"/>
              </a:spcAft>
              <a:buClr>
                <a:srgbClr val="000000"/>
              </a:buClr>
              <a:buSzPct val="100000"/>
              <a:buFont typeface="Times New Roman" panose="02020603050405020304" pitchFamily="18" charset="0"/>
              <a:defRPr sz="7000" b="1">
                <a:solidFill>
                  <a:srgbClr val="006C31"/>
                </a:solidFill>
                <a:latin typeface="Arial" panose="020B0604020202020204" pitchFamily="34" charset="0"/>
                <a:ea typeface="Microsoft YaHei" panose="020B0503020204020204" pitchFamily="34" charset="-122"/>
              </a:defRPr>
            </a:lvl4pPr>
            <a:lvl5pPr algn="ctr" defTabSz="449263" rtl="0" eaLnBrk="1" fontAlgn="base" hangingPunct="1">
              <a:lnSpc>
                <a:spcPct val="150000"/>
              </a:lnSpc>
              <a:spcBef>
                <a:spcPct val="0"/>
              </a:spcBef>
              <a:spcAft>
                <a:spcPct val="0"/>
              </a:spcAft>
              <a:buClr>
                <a:srgbClr val="000000"/>
              </a:buClr>
              <a:buSzPct val="100000"/>
              <a:buFont typeface="Times New Roman" panose="02020603050405020304" pitchFamily="18" charset="0"/>
              <a:defRPr sz="7000" b="1">
                <a:solidFill>
                  <a:srgbClr val="006C31"/>
                </a:solidFill>
                <a:latin typeface="Arial" panose="020B0604020202020204" pitchFamily="34" charset="0"/>
                <a:ea typeface="Microsoft YaHei" panose="020B0503020204020204" pitchFamily="34" charset="-122"/>
              </a:defRPr>
            </a:lvl5pPr>
            <a:lvl6pPr marL="2514600" indent="-228600" algn="l" defTabSz="449263" rtl="0" eaLnBrk="1" fontAlgn="base" hangingPunct="1">
              <a:lnSpc>
                <a:spcPct val="90000"/>
              </a:lnSpc>
              <a:spcBef>
                <a:spcPct val="0"/>
              </a:spcBef>
              <a:spcAft>
                <a:spcPct val="0"/>
              </a:spcAft>
              <a:buClr>
                <a:srgbClr val="000000"/>
              </a:buClr>
              <a:buSzPct val="100000"/>
              <a:buFont typeface="Times New Roman" panose="02020603050405020304" pitchFamily="18" charset="0"/>
              <a:defRPr sz="15500">
                <a:solidFill>
                  <a:srgbClr val="000000"/>
                </a:solidFill>
                <a:latin typeface="Calibri Light" panose="020F0302020204030204" pitchFamily="34" charset="0"/>
                <a:ea typeface="Microsoft YaHei" panose="020B0503020204020204" pitchFamily="34" charset="-122"/>
              </a:defRPr>
            </a:lvl6pPr>
            <a:lvl7pPr marL="2971800" indent="-228600" algn="l" defTabSz="449263" rtl="0" eaLnBrk="1" fontAlgn="base" hangingPunct="1">
              <a:lnSpc>
                <a:spcPct val="90000"/>
              </a:lnSpc>
              <a:spcBef>
                <a:spcPct val="0"/>
              </a:spcBef>
              <a:spcAft>
                <a:spcPct val="0"/>
              </a:spcAft>
              <a:buClr>
                <a:srgbClr val="000000"/>
              </a:buClr>
              <a:buSzPct val="100000"/>
              <a:buFont typeface="Times New Roman" panose="02020603050405020304" pitchFamily="18" charset="0"/>
              <a:defRPr sz="15500">
                <a:solidFill>
                  <a:srgbClr val="000000"/>
                </a:solidFill>
                <a:latin typeface="Calibri Light" panose="020F0302020204030204" pitchFamily="34" charset="0"/>
                <a:ea typeface="Microsoft YaHei" panose="020B0503020204020204" pitchFamily="34" charset="-122"/>
              </a:defRPr>
            </a:lvl7pPr>
            <a:lvl8pPr marL="3429000" indent="-228600" algn="l" defTabSz="449263" rtl="0" eaLnBrk="1" fontAlgn="base" hangingPunct="1">
              <a:lnSpc>
                <a:spcPct val="90000"/>
              </a:lnSpc>
              <a:spcBef>
                <a:spcPct val="0"/>
              </a:spcBef>
              <a:spcAft>
                <a:spcPct val="0"/>
              </a:spcAft>
              <a:buClr>
                <a:srgbClr val="000000"/>
              </a:buClr>
              <a:buSzPct val="100000"/>
              <a:buFont typeface="Times New Roman" panose="02020603050405020304" pitchFamily="18" charset="0"/>
              <a:defRPr sz="15500">
                <a:solidFill>
                  <a:srgbClr val="000000"/>
                </a:solidFill>
                <a:latin typeface="Calibri Light" panose="020F0302020204030204" pitchFamily="34" charset="0"/>
                <a:ea typeface="Microsoft YaHei" panose="020B0503020204020204" pitchFamily="34" charset="-122"/>
              </a:defRPr>
            </a:lvl8pPr>
            <a:lvl9pPr marL="3886200" indent="-228600" algn="l" defTabSz="449263" rtl="0" eaLnBrk="1" fontAlgn="base" hangingPunct="1">
              <a:lnSpc>
                <a:spcPct val="90000"/>
              </a:lnSpc>
              <a:spcBef>
                <a:spcPct val="0"/>
              </a:spcBef>
              <a:spcAft>
                <a:spcPct val="0"/>
              </a:spcAft>
              <a:buClr>
                <a:srgbClr val="000000"/>
              </a:buClr>
              <a:buSzPct val="100000"/>
              <a:buFont typeface="Times New Roman" panose="02020603050405020304" pitchFamily="18" charset="0"/>
              <a:defRPr sz="15500">
                <a:solidFill>
                  <a:srgbClr val="000000"/>
                </a:solidFill>
                <a:latin typeface="Calibri Light" panose="020F0302020204030204" pitchFamily="34" charset="0"/>
                <a:ea typeface="Microsoft YaHei" panose="020B0503020204020204" pitchFamily="34" charset="-122"/>
              </a:defRPr>
            </a:lvl9pPr>
          </a:lstStyle>
          <a:p>
            <a:pPr defTabSz="822869">
              <a:defRPr/>
            </a:pPr>
            <a:r>
              <a:rPr lang="pt-BR" sz="2160" dirty="0" smtClean="0">
                <a:solidFill>
                  <a:srgbClr val="000000"/>
                </a:solidFill>
                <a:latin typeface="+mn-lt"/>
                <a:ea typeface="+mn-ea"/>
                <a:cs typeface="Arial" charset="0"/>
              </a:rPr>
              <a:t/>
            </a:r>
            <a:br>
              <a:rPr lang="pt-BR" sz="2160" dirty="0" smtClean="0">
                <a:solidFill>
                  <a:srgbClr val="000000"/>
                </a:solidFill>
                <a:latin typeface="+mn-lt"/>
                <a:ea typeface="+mn-ea"/>
                <a:cs typeface="Arial" charset="0"/>
              </a:rPr>
            </a:br>
            <a:r>
              <a:rPr lang="pt-BR" sz="2160" dirty="0" smtClean="0">
                <a:solidFill>
                  <a:srgbClr val="000000"/>
                </a:solidFill>
                <a:latin typeface="+mn-lt"/>
                <a:ea typeface="+mn-ea"/>
                <a:cs typeface="Arial" charset="0"/>
              </a:rPr>
              <a:t/>
            </a:r>
            <a:br>
              <a:rPr lang="pt-BR" sz="2160" dirty="0" smtClean="0">
                <a:solidFill>
                  <a:srgbClr val="000000"/>
                </a:solidFill>
                <a:latin typeface="+mn-lt"/>
                <a:ea typeface="+mn-ea"/>
                <a:cs typeface="Arial" charset="0"/>
              </a:rPr>
            </a:br>
            <a:r>
              <a:rPr lang="pt-BR" sz="2160" dirty="0" smtClean="0">
                <a:solidFill>
                  <a:srgbClr val="000000"/>
                </a:solidFill>
                <a:latin typeface="+mn-lt"/>
                <a:ea typeface="+mn-ea"/>
                <a:cs typeface="Arial" charset="0"/>
              </a:rPr>
              <a:t/>
            </a:r>
            <a:br>
              <a:rPr lang="pt-BR" sz="2160" dirty="0" smtClean="0">
                <a:solidFill>
                  <a:srgbClr val="000000"/>
                </a:solidFill>
                <a:latin typeface="+mn-lt"/>
                <a:ea typeface="+mn-ea"/>
                <a:cs typeface="Arial" charset="0"/>
              </a:rPr>
            </a:br>
            <a:r>
              <a:rPr lang="pt-BR" sz="2160" dirty="0" smtClean="0">
                <a:solidFill>
                  <a:srgbClr val="000000"/>
                </a:solidFill>
                <a:latin typeface="+mn-lt"/>
                <a:ea typeface="+mn-ea"/>
                <a:cs typeface="Arial" charset="0"/>
              </a:rPr>
              <a:t/>
            </a:r>
            <a:br>
              <a:rPr lang="pt-BR" sz="2160" dirty="0" smtClean="0">
                <a:solidFill>
                  <a:srgbClr val="000000"/>
                </a:solidFill>
                <a:latin typeface="+mn-lt"/>
                <a:ea typeface="+mn-ea"/>
                <a:cs typeface="Arial" charset="0"/>
              </a:rPr>
            </a:br>
            <a:r>
              <a:rPr lang="pt-BR" sz="2160" dirty="0" smtClean="0">
                <a:solidFill>
                  <a:srgbClr val="000000"/>
                </a:solidFill>
                <a:latin typeface="+mn-lt"/>
                <a:ea typeface="+mn-ea"/>
                <a:cs typeface="Arial" charset="0"/>
              </a:rPr>
              <a:t>________________________________________________________________________________________________________________________________________________________________________________________________________________</a:t>
            </a:r>
            <a:r>
              <a:rPr lang="pt-BR" sz="1620" dirty="0" smtClean="0">
                <a:solidFill>
                  <a:srgbClr val="000000"/>
                </a:solidFill>
                <a:latin typeface="+mn-lt"/>
                <a:ea typeface="+mn-ea"/>
                <a:cs typeface="Arial" charset="0"/>
              </a:rPr>
              <a:t/>
            </a:r>
            <a:br>
              <a:rPr lang="pt-BR" sz="1620" dirty="0" smtClean="0">
                <a:solidFill>
                  <a:srgbClr val="000000"/>
                </a:solidFill>
                <a:latin typeface="+mn-lt"/>
                <a:ea typeface="+mn-ea"/>
                <a:cs typeface="Arial" charset="0"/>
              </a:rPr>
            </a:br>
            <a:r>
              <a:rPr lang="pt-BR" sz="17600" dirty="0" smtClean="0">
                <a:solidFill>
                  <a:schemeClr val="tx1"/>
                </a:solidFill>
              </a:rPr>
              <a:t>ECO-SABÃO: EDUCAÇÃO AMBIENTAL E CIDADANIA</a:t>
            </a:r>
            <a:r>
              <a:rPr lang="pt-BR" sz="17600" dirty="0" smtClean="0">
                <a:solidFill>
                  <a:schemeClr val="tx1"/>
                </a:solidFill>
                <a:latin typeface="+mn-lt"/>
                <a:ea typeface="+mn-ea"/>
                <a:cs typeface="Arial" charset="0"/>
              </a:rPr>
              <a:t/>
            </a:r>
            <a:br>
              <a:rPr lang="pt-BR" sz="17600" dirty="0" smtClean="0">
                <a:solidFill>
                  <a:schemeClr val="tx1"/>
                </a:solidFill>
                <a:latin typeface="+mn-lt"/>
                <a:ea typeface="+mn-ea"/>
                <a:cs typeface="Arial" charset="0"/>
              </a:rPr>
            </a:br>
            <a:r>
              <a:rPr lang="pt-BR" sz="16000" dirty="0" smtClean="0">
                <a:solidFill>
                  <a:schemeClr val="tx1"/>
                </a:solidFill>
                <a:latin typeface="+mn-lt"/>
                <a:ea typeface="+mn-ea"/>
                <a:cs typeface="Arial" charset="0"/>
              </a:rPr>
              <a:t> </a:t>
            </a:r>
            <a:r>
              <a:rPr lang="pt-BR" sz="14400" dirty="0" smtClean="0">
                <a:solidFill>
                  <a:schemeClr val="tx1"/>
                </a:solidFill>
              </a:rPr>
              <a:t>Amanda </a:t>
            </a:r>
            <a:r>
              <a:rPr lang="pt-BR" sz="14400" dirty="0" err="1" smtClean="0">
                <a:solidFill>
                  <a:schemeClr val="tx1"/>
                </a:solidFill>
              </a:rPr>
              <a:t>Thaciane</a:t>
            </a:r>
            <a:r>
              <a:rPr lang="pt-BR" sz="14400" dirty="0" smtClean="0">
                <a:solidFill>
                  <a:schemeClr val="tx1"/>
                </a:solidFill>
              </a:rPr>
              <a:t> dos SANTOS</a:t>
            </a:r>
            <a:r>
              <a:rPr lang="pt-BR" sz="14400" baseline="30000" dirty="0" smtClean="0">
                <a:solidFill>
                  <a:schemeClr val="tx1"/>
                </a:solidFill>
              </a:rPr>
              <a:t>1</a:t>
            </a:r>
            <a:r>
              <a:rPr lang="pt-BR" sz="14400" dirty="0" smtClean="0">
                <a:solidFill>
                  <a:schemeClr val="tx1"/>
                </a:solidFill>
              </a:rPr>
              <a:t>, </a:t>
            </a:r>
            <a:r>
              <a:rPr lang="pt-BR" sz="14400" u="sng" dirty="0" smtClean="0">
                <a:solidFill>
                  <a:schemeClr val="tx1"/>
                </a:solidFill>
              </a:rPr>
              <a:t>Denilton Cordeiro dos SANTOS</a:t>
            </a:r>
            <a:r>
              <a:rPr lang="pt-BR" sz="14400" baseline="30000" dirty="0" smtClean="0">
                <a:solidFill>
                  <a:schemeClr val="tx1"/>
                </a:solidFill>
              </a:rPr>
              <a:t>1</a:t>
            </a:r>
            <a:r>
              <a:rPr lang="pt-BR" sz="14400" dirty="0" smtClean="0">
                <a:solidFill>
                  <a:schemeClr val="tx1"/>
                </a:solidFill>
              </a:rPr>
              <a:t>, Guilherme Antônio MENDONÇA</a:t>
            </a:r>
            <a:r>
              <a:rPr lang="pt-BR" sz="14400" baseline="30000" dirty="0" smtClean="0">
                <a:solidFill>
                  <a:schemeClr val="tx1"/>
                </a:solidFill>
              </a:rPr>
              <a:t>2</a:t>
            </a:r>
            <a:r>
              <a:rPr lang="pt-BR" sz="14400" dirty="0" smtClean="0">
                <a:solidFill>
                  <a:schemeClr val="tx1"/>
                </a:solidFill>
              </a:rPr>
              <a:t>, Cassia Maria Silva NORONHA</a:t>
            </a:r>
            <a:r>
              <a:rPr lang="pt-BR" sz="14400" baseline="30000" dirty="0" smtClean="0">
                <a:solidFill>
                  <a:schemeClr val="tx1"/>
                </a:solidFill>
              </a:rPr>
              <a:t>3 </a:t>
            </a:r>
            <a:r>
              <a:rPr lang="pt-BR" sz="14400" dirty="0" smtClean="0">
                <a:solidFill>
                  <a:schemeClr val="tx1"/>
                </a:solidFill>
              </a:rPr>
              <a:t/>
            </a:r>
            <a:br>
              <a:rPr lang="pt-BR" sz="14400" dirty="0" smtClean="0">
                <a:solidFill>
                  <a:schemeClr val="tx1"/>
                </a:solidFill>
              </a:rPr>
            </a:br>
            <a:r>
              <a:rPr lang="pt-BR" sz="11200" baseline="30000" dirty="0" smtClean="0">
                <a:solidFill>
                  <a:schemeClr val="tx1"/>
                </a:solidFill>
              </a:rPr>
              <a:t>1</a:t>
            </a:r>
            <a:r>
              <a:rPr lang="pt-BR" sz="11200" dirty="0" smtClean="0">
                <a:solidFill>
                  <a:schemeClr val="tx1"/>
                </a:solidFill>
              </a:rPr>
              <a:t>Graduando em Licenciatura em Ciências Biológicas IFMG – Campus Bambuí, MG, Brasil.</a:t>
            </a:r>
            <a:br>
              <a:rPr lang="pt-BR" sz="11200" dirty="0" smtClean="0">
                <a:solidFill>
                  <a:schemeClr val="tx1"/>
                </a:solidFill>
              </a:rPr>
            </a:br>
            <a:r>
              <a:rPr lang="pt-BR" sz="11200" dirty="0" smtClean="0">
                <a:solidFill>
                  <a:schemeClr val="tx1"/>
                </a:solidFill>
              </a:rPr>
              <a:t>E-mail:  amanda_santos_gda@hotmail.com</a:t>
            </a:r>
            <a:br>
              <a:rPr lang="pt-BR" sz="11200" dirty="0" smtClean="0">
                <a:solidFill>
                  <a:schemeClr val="tx1"/>
                </a:solidFill>
              </a:rPr>
            </a:br>
            <a:r>
              <a:rPr lang="pt-BR" sz="11200" baseline="30000" dirty="0" smtClean="0">
                <a:solidFill>
                  <a:schemeClr val="tx1"/>
                </a:solidFill>
              </a:rPr>
              <a:t>2</a:t>
            </a:r>
            <a:r>
              <a:rPr lang="pt-BR" sz="11200" dirty="0" smtClean="0">
                <a:solidFill>
                  <a:schemeClr val="tx1"/>
                </a:solidFill>
              </a:rPr>
              <a:t>Estudante do Curso Técnico em Agropecuária pelo IFMG – Campus Bambuí.</a:t>
            </a:r>
            <a:br>
              <a:rPr lang="pt-BR" sz="11200" dirty="0" smtClean="0">
                <a:solidFill>
                  <a:schemeClr val="tx1"/>
                </a:solidFill>
              </a:rPr>
            </a:br>
            <a:r>
              <a:rPr lang="pt-BR" sz="11200" baseline="30000" dirty="0" smtClean="0">
                <a:solidFill>
                  <a:schemeClr val="tx1"/>
                </a:solidFill>
              </a:rPr>
              <a:t>3</a:t>
            </a:r>
            <a:r>
              <a:rPr lang="pt-BR" sz="11200" dirty="0" smtClean="0">
                <a:solidFill>
                  <a:schemeClr val="tx1"/>
                </a:solidFill>
              </a:rPr>
              <a:t>Coordenadora de Extensão IFMG - Campus Bambuí</a:t>
            </a:r>
            <a:br>
              <a:rPr lang="pt-BR" sz="11200" dirty="0" smtClean="0">
                <a:solidFill>
                  <a:schemeClr val="tx1"/>
                </a:solidFill>
              </a:rPr>
            </a:br>
            <a:r>
              <a:rPr lang="pt-BR" sz="11200" dirty="0" smtClean="0">
                <a:solidFill>
                  <a:schemeClr val="tx1"/>
                </a:solidFill>
              </a:rPr>
              <a:t/>
            </a:r>
            <a:br>
              <a:rPr lang="pt-BR" sz="11200" dirty="0" smtClean="0">
                <a:solidFill>
                  <a:schemeClr val="tx1"/>
                </a:solidFill>
              </a:rPr>
            </a:br>
            <a:r>
              <a:rPr lang="pt-BR" sz="7500" dirty="0" smtClean="0">
                <a:solidFill>
                  <a:schemeClr val="tx1"/>
                </a:solidFill>
                <a:latin typeface="+mn-lt"/>
                <a:ea typeface="+mn-ea"/>
                <a:cs typeface="Arial" charset="0"/>
              </a:rPr>
              <a:t>________________________________________________________________________________________________________________________________________________________________________________________________</a:t>
            </a:r>
            <a:r>
              <a:rPr lang="pt-BR" sz="7500" dirty="0" smtClean="0">
                <a:solidFill>
                  <a:schemeClr val="tx1"/>
                </a:solidFill>
                <a:latin typeface="Arial" charset="0"/>
                <a:ea typeface="+mn-ea"/>
                <a:cs typeface="Arial" charset="0"/>
              </a:rPr>
              <a:t/>
            </a:r>
            <a:br>
              <a:rPr lang="pt-BR" sz="7500" dirty="0" smtClean="0">
                <a:solidFill>
                  <a:schemeClr val="tx1"/>
                </a:solidFill>
                <a:latin typeface="Arial" charset="0"/>
                <a:ea typeface="+mn-ea"/>
                <a:cs typeface="Arial" charset="0"/>
              </a:rPr>
            </a:br>
            <a:r>
              <a:rPr lang="pt-BR" sz="7500" dirty="0" smtClean="0">
                <a:solidFill>
                  <a:schemeClr val="tx1"/>
                </a:solidFill>
                <a:latin typeface="Arial" charset="0"/>
                <a:ea typeface="+mn-ea"/>
                <a:cs typeface="Arial" charset="0"/>
              </a:rPr>
              <a:t/>
            </a:r>
            <a:br>
              <a:rPr lang="pt-BR" sz="7500" dirty="0" smtClean="0">
                <a:solidFill>
                  <a:schemeClr val="tx1"/>
                </a:solidFill>
                <a:latin typeface="Arial" charset="0"/>
                <a:ea typeface="+mn-ea"/>
                <a:cs typeface="Arial" charset="0"/>
              </a:rPr>
            </a:br>
            <a:endParaRPr lang="pt-BR" sz="7500" dirty="0">
              <a:solidFill>
                <a:schemeClr val="tx1"/>
              </a:solidFill>
            </a:endParaRPr>
          </a:p>
        </p:txBody>
      </p:sp>
      <p:sp>
        <p:nvSpPr>
          <p:cNvPr id="8" name="Subtitle 2"/>
          <p:cNvSpPr txBox="1">
            <a:spLocks/>
          </p:cNvSpPr>
          <p:nvPr/>
        </p:nvSpPr>
        <p:spPr>
          <a:xfrm>
            <a:off x="1057275" y="11427619"/>
            <a:ext cx="14584363" cy="5913438"/>
          </a:xfrm>
          <a:prstGeom prst="rect">
            <a:avLst/>
          </a:prstGeom>
        </p:spPr>
        <p:txBody>
          <a:bodyPr lIns="0" tIns="0" rIns="0" bIns="0"/>
          <a:lstStyle>
            <a:lvl1pPr defTabSz="3722688">
              <a:defRPr sz="8500">
                <a:solidFill>
                  <a:schemeClr val="tx1"/>
                </a:solidFill>
                <a:latin typeface="Calibri" panose="020F0502020204030204" pitchFamily="34" charset="0"/>
                <a:cs typeface="Arial" panose="020B0604020202020204" pitchFamily="34" charset="0"/>
              </a:defRPr>
            </a:lvl1pPr>
            <a:lvl2pPr defTabSz="3722688">
              <a:defRPr sz="8500">
                <a:solidFill>
                  <a:schemeClr val="tx1"/>
                </a:solidFill>
                <a:latin typeface="Calibri" panose="020F0502020204030204" pitchFamily="34" charset="0"/>
                <a:cs typeface="Arial" panose="020B0604020202020204" pitchFamily="34" charset="0"/>
              </a:defRPr>
            </a:lvl2pPr>
            <a:lvl3pPr defTabSz="3722688">
              <a:defRPr sz="8500">
                <a:solidFill>
                  <a:schemeClr val="tx1"/>
                </a:solidFill>
                <a:latin typeface="Calibri" panose="020F0502020204030204" pitchFamily="34" charset="0"/>
                <a:cs typeface="Arial" panose="020B0604020202020204" pitchFamily="34" charset="0"/>
              </a:defRPr>
            </a:lvl3pPr>
            <a:lvl4pPr defTabSz="3722688">
              <a:defRPr sz="8500">
                <a:solidFill>
                  <a:schemeClr val="tx1"/>
                </a:solidFill>
                <a:latin typeface="Calibri" panose="020F0502020204030204" pitchFamily="34" charset="0"/>
                <a:cs typeface="Arial" panose="020B0604020202020204" pitchFamily="34" charset="0"/>
              </a:defRPr>
            </a:lvl4pPr>
            <a:lvl5pPr defTabSz="3722688">
              <a:defRPr sz="8500">
                <a:solidFill>
                  <a:schemeClr val="tx1"/>
                </a:solidFill>
                <a:latin typeface="Calibri" panose="020F0502020204030204" pitchFamily="34" charset="0"/>
                <a:cs typeface="Arial" panose="020B0604020202020204" pitchFamily="34" charset="0"/>
              </a:defRPr>
            </a:lvl5pPr>
            <a:lvl6pPr marL="9097963" indent="-6811963" defTabSz="3722688" eaLnBrk="0" fontAlgn="base" hangingPunct="0">
              <a:spcBef>
                <a:spcPct val="0"/>
              </a:spcBef>
              <a:spcAft>
                <a:spcPct val="0"/>
              </a:spcAft>
              <a:defRPr sz="8500">
                <a:solidFill>
                  <a:schemeClr val="tx1"/>
                </a:solidFill>
                <a:latin typeface="Calibri" panose="020F0502020204030204" pitchFamily="34" charset="0"/>
                <a:cs typeface="Arial" panose="020B0604020202020204" pitchFamily="34" charset="0"/>
              </a:defRPr>
            </a:lvl6pPr>
            <a:lvl7pPr marL="9555163" indent="-6811963" defTabSz="3722688" eaLnBrk="0" fontAlgn="base" hangingPunct="0">
              <a:spcBef>
                <a:spcPct val="0"/>
              </a:spcBef>
              <a:spcAft>
                <a:spcPct val="0"/>
              </a:spcAft>
              <a:defRPr sz="8500">
                <a:solidFill>
                  <a:schemeClr val="tx1"/>
                </a:solidFill>
                <a:latin typeface="Calibri" panose="020F0502020204030204" pitchFamily="34" charset="0"/>
                <a:cs typeface="Arial" panose="020B0604020202020204" pitchFamily="34" charset="0"/>
              </a:defRPr>
            </a:lvl7pPr>
            <a:lvl8pPr marL="10012363" indent="-6811963" defTabSz="3722688" eaLnBrk="0" fontAlgn="base" hangingPunct="0">
              <a:spcBef>
                <a:spcPct val="0"/>
              </a:spcBef>
              <a:spcAft>
                <a:spcPct val="0"/>
              </a:spcAft>
              <a:defRPr sz="8500">
                <a:solidFill>
                  <a:schemeClr val="tx1"/>
                </a:solidFill>
                <a:latin typeface="Calibri" panose="020F0502020204030204" pitchFamily="34" charset="0"/>
                <a:cs typeface="Arial" panose="020B0604020202020204" pitchFamily="34" charset="0"/>
              </a:defRPr>
            </a:lvl8pPr>
            <a:lvl9pPr marL="10469563" indent="-6811963" defTabSz="3722688" eaLnBrk="0" fontAlgn="base" hangingPunct="0">
              <a:spcBef>
                <a:spcPct val="0"/>
              </a:spcBef>
              <a:spcAft>
                <a:spcPct val="0"/>
              </a:spcAft>
              <a:defRPr sz="8500">
                <a:solidFill>
                  <a:schemeClr val="tx1"/>
                </a:solidFill>
                <a:latin typeface="Calibri" panose="020F0502020204030204" pitchFamily="34" charset="0"/>
                <a:cs typeface="Arial" panose="020B0604020202020204" pitchFamily="34" charset="0"/>
              </a:defRPr>
            </a:lvl9pPr>
          </a:lstStyle>
          <a:p>
            <a:pPr eaLnBrk="1" hangingPunct="1"/>
            <a:r>
              <a:rPr lang="pt-BR" altLang="pt-BR" sz="5900" b="1" dirty="0">
                <a:ea typeface="Geneva"/>
                <a:cs typeface="Geneva"/>
              </a:rPr>
              <a:t>Introdução</a:t>
            </a:r>
          </a:p>
          <a:p>
            <a:pPr algn="just" eaLnBrk="1" hangingPunct="1">
              <a:spcAft>
                <a:spcPts val="538"/>
              </a:spcAft>
            </a:pPr>
            <a:r>
              <a:rPr lang="pt-BR" altLang="pt-BR" sz="3200" dirty="0"/>
              <a:t>O óleo de cozinha residual, gerado diariamente nos lares, indústrias e estabelecimentos do país, devido à falta de informação da população, acaba sendo despejado diretamente nas águas, como em rios e riachos ou simplesmente em pias e vasos sanitários, indo parar nos sistemas de esgoto causando danos, como entupimento dos canos e o encarecimento dos processos das estações de tratamento, além de contribuir para a poluição do meio aquático.</a:t>
            </a:r>
          </a:p>
        </p:txBody>
      </p:sp>
      <p:sp>
        <p:nvSpPr>
          <p:cNvPr id="9" name="Subtitle 2"/>
          <p:cNvSpPr txBox="1">
            <a:spLocks/>
          </p:cNvSpPr>
          <p:nvPr/>
        </p:nvSpPr>
        <p:spPr bwMode="auto">
          <a:xfrm>
            <a:off x="16199644" y="27410900"/>
            <a:ext cx="14128750" cy="7802562"/>
          </a:xfrm>
          <a:prstGeom prst="rect">
            <a:avLst/>
          </a:prstGeom>
          <a:noFill/>
          <a:ln w="9525">
            <a:noFill/>
            <a:miter lim="800000"/>
            <a:headEnd/>
            <a:tailEnd/>
          </a:ln>
        </p:spPr>
        <p:txBody>
          <a:bodyPr lIns="0" tIns="0" rIns="0" bIns="0"/>
          <a:lstStyle/>
          <a:p>
            <a:pPr defTabSz="3888054" eaLnBrk="1" fontAlgn="auto" hangingPunct="1">
              <a:spcBef>
                <a:spcPct val="20000"/>
              </a:spcBef>
              <a:spcAft>
                <a:spcPts val="0"/>
              </a:spcAft>
              <a:defRPr/>
            </a:pPr>
            <a:r>
              <a:rPr lang="pt-BR" sz="5939" b="1" dirty="0">
                <a:solidFill>
                  <a:schemeClr val="tx1"/>
                </a:solidFill>
                <a:latin typeface="+mj-lt"/>
                <a:cs typeface="+mn-cs"/>
              </a:rPr>
              <a:t>Considerações</a:t>
            </a:r>
          </a:p>
          <a:p>
            <a:pPr algn="just" defTabSz="3888054" eaLnBrk="1" fontAlgn="auto" hangingPunct="1">
              <a:spcBef>
                <a:spcPct val="20000"/>
              </a:spcBef>
              <a:spcAft>
                <a:spcPts val="0"/>
              </a:spcAft>
              <a:defRPr/>
            </a:pPr>
            <a:r>
              <a:rPr lang="pt-BR" sz="3200" b="1" dirty="0">
                <a:solidFill>
                  <a:schemeClr val="tx1"/>
                </a:solidFill>
                <a:latin typeface="+mj-lt"/>
              </a:rPr>
              <a:t>     </a:t>
            </a:r>
            <a:r>
              <a:rPr lang="pt-BR" sz="3200" dirty="0">
                <a:solidFill>
                  <a:schemeClr val="tx1"/>
                </a:solidFill>
                <a:latin typeface="+mj-lt"/>
              </a:rPr>
              <a:t>O projeto está na metade, mas dentre os pontos positivos verificados até o momento, há o </a:t>
            </a:r>
            <a:r>
              <a:rPr lang="pt-BR" sz="3200" dirty="0">
                <a:solidFill>
                  <a:schemeClr val="tx1"/>
                </a:solidFill>
              </a:rPr>
              <a:t>grande interesse e participação da população de Bambuí nos minicursos ministrados com intuído de  aprender, ensinar e conscientizar aos pares quanto a destinação do óleo de cozinha tendo a produção de sabões caseiros como alternativa.</a:t>
            </a:r>
          </a:p>
          <a:p>
            <a:pPr algn="just" defTabSz="3888054" eaLnBrk="1" fontAlgn="auto" hangingPunct="1">
              <a:spcBef>
                <a:spcPct val="20000"/>
              </a:spcBef>
              <a:spcAft>
                <a:spcPts val="0"/>
              </a:spcAft>
              <a:defRPr/>
            </a:pPr>
            <a:r>
              <a:rPr lang="pt-BR" sz="3200" dirty="0">
                <a:solidFill>
                  <a:schemeClr val="tx1"/>
                </a:solidFill>
              </a:rPr>
              <a:t>       Dentre os frutos do mesmo, podemos relatar o fato de uma de nossas ex-alunas estar produzindo sabão para vender.</a:t>
            </a:r>
          </a:p>
          <a:p>
            <a:pPr algn="just" defTabSz="3888054" eaLnBrk="1" fontAlgn="auto" hangingPunct="1">
              <a:spcBef>
                <a:spcPct val="20000"/>
              </a:spcBef>
              <a:spcAft>
                <a:spcPts val="0"/>
              </a:spcAft>
              <a:defRPr/>
            </a:pPr>
            <a:endParaRPr lang="pt-BR" sz="3200" dirty="0">
              <a:solidFill>
                <a:schemeClr val="tx1"/>
              </a:solidFill>
            </a:endParaRPr>
          </a:p>
          <a:p>
            <a:pPr defTabSz="3888054" eaLnBrk="1" fontAlgn="auto" hangingPunct="1">
              <a:spcBef>
                <a:spcPct val="20000"/>
              </a:spcBef>
              <a:spcAft>
                <a:spcPts val="0"/>
              </a:spcAft>
              <a:defRPr/>
            </a:pPr>
            <a:r>
              <a:rPr lang="pt-BR" sz="3200" b="1" dirty="0">
                <a:solidFill>
                  <a:schemeClr val="tx1"/>
                </a:solidFill>
                <a:latin typeface="+mj-lt"/>
              </a:rPr>
              <a:t>Agradecimentos</a:t>
            </a:r>
          </a:p>
          <a:p>
            <a:pPr indent="411434" algn="just" defTabSz="3888054" eaLnBrk="1" fontAlgn="auto" hangingPunct="1">
              <a:spcBef>
                <a:spcPts val="0"/>
              </a:spcBef>
              <a:spcAft>
                <a:spcPts val="540"/>
              </a:spcAft>
              <a:defRPr/>
            </a:pPr>
            <a:r>
              <a:rPr lang="pt-BR" sz="3200" dirty="0">
                <a:solidFill>
                  <a:schemeClr val="tx1"/>
                </a:solidFill>
              </a:rPr>
              <a:t>Agradecemos a professora Cassia Maria Silva Noronha que orientou e proporcionou a oportunidade de está agindo neste projeto e ao Instituto Federal Minas Gerais pela bolsa fornecida.</a:t>
            </a:r>
          </a:p>
          <a:p>
            <a:pPr indent="411434" algn="just" defTabSz="3888054" eaLnBrk="1" fontAlgn="auto" hangingPunct="1">
              <a:spcBef>
                <a:spcPts val="0"/>
              </a:spcBef>
              <a:spcAft>
                <a:spcPts val="540"/>
              </a:spcAft>
              <a:defRPr/>
            </a:pPr>
            <a:endParaRPr lang="pt-BR" sz="2880" dirty="0">
              <a:solidFill>
                <a:schemeClr val="tx1"/>
              </a:solidFill>
            </a:endParaRPr>
          </a:p>
          <a:p>
            <a:pPr indent="411434" algn="just" defTabSz="3888054" eaLnBrk="1" fontAlgn="auto" hangingPunct="1">
              <a:spcBef>
                <a:spcPts val="0"/>
              </a:spcBef>
              <a:spcAft>
                <a:spcPts val="540"/>
              </a:spcAft>
              <a:defRPr/>
            </a:pPr>
            <a:endParaRPr lang="pt-BR" sz="2880" dirty="0">
              <a:solidFill>
                <a:schemeClr val="tx1"/>
              </a:solidFill>
            </a:endParaRPr>
          </a:p>
          <a:p>
            <a:pPr defTabSz="3888054" eaLnBrk="1" fontAlgn="auto" hangingPunct="1">
              <a:spcBef>
                <a:spcPct val="20000"/>
              </a:spcBef>
              <a:spcAft>
                <a:spcPts val="0"/>
              </a:spcAft>
              <a:defRPr/>
            </a:pPr>
            <a:endParaRPr lang="pt-BR" sz="2880" b="1" dirty="0">
              <a:solidFill>
                <a:schemeClr val="tx1"/>
              </a:solidFill>
              <a:latin typeface="+mj-lt"/>
              <a:cs typeface="+mn-cs"/>
            </a:endParaRPr>
          </a:p>
        </p:txBody>
      </p:sp>
      <p:pic>
        <p:nvPicPr>
          <p:cNvPr id="1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87025" y="35576206"/>
            <a:ext cx="731837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ubtitle 2"/>
          <p:cNvSpPr txBox="1">
            <a:spLocks/>
          </p:cNvSpPr>
          <p:nvPr/>
        </p:nvSpPr>
        <p:spPr bwMode="auto">
          <a:xfrm>
            <a:off x="1155383" y="16132175"/>
            <a:ext cx="13831887" cy="7969250"/>
          </a:xfrm>
          <a:prstGeom prst="rect">
            <a:avLst/>
          </a:prstGeom>
          <a:noFill/>
          <a:ln w="9525">
            <a:noFill/>
            <a:miter lim="800000"/>
            <a:headEnd/>
            <a:tailEnd/>
          </a:ln>
        </p:spPr>
        <p:txBody>
          <a:bodyPr lIns="0" tIns="0" rIns="0" bIns="0"/>
          <a:lstStyle/>
          <a:p>
            <a:pPr defTabSz="3888054" eaLnBrk="1" fontAlgn="auto" hangingPunct="1">
              <a:spcBef>
                <a:spcPct val="20000"/>
              </a:spcBef>
              <a:spcAft>
                <a:spcPts val="0"/>
              </a:spcAft>
              <a:defRPr/>
            </a:pPr>
            <a:r>
              <a:rPr lang="pt-BR" sz="5939" b="1" dirty="0">
                <a:solidFill>
                  <a:schemeClr val="tx1"/>
                </a:solidFill>
                <a:latin typeface="+mj-lt"/>
              </a:rPr>
              <a:t>Objetivos</a:t>
            </a:r>
          </a:p>
          <a:p>
            <a:pPr indent="411434" algn="just" defTabSz="3888054" eaLnBrk="1" fontAlgn="auto" hangingPunct="1">
              <a:spcBef>
                <a:spcPts val="0"/>
              </a:spcBef>
              <a:spcAft>
                <a:spcPts val="540"/>
              </a:spcAft>
              <a:defRPr/>
            </a:pPr>
            <a:r>
              <a:rPr lang="pt-BR" sz="3200" dirty="0"/>
              <a:t>O </a:t>
            </a:r>
            <a:r>
              <a:rPr lang="pt-BR" sz="3200" dirty="0">
                <a:solidFill>
                  <a:schemeClr val="tx1"/>
                </a:solidFill>
              </a:rPr>
              <a:t>Objetivo do trabalho é de apresentar alternativa capaz de minimizar o impacto ambiental do resíduo do óleo de cozinha utilizado pelo restaurante do IFMG – campus Bambuí, desenvolvendo o exercício da cidadania na comunidade do IFMG.</a:t>
            </a:r>
          </a:p>
          <a:p>
            <a:pPr indent="411434" algn="just" eaLnBrk="1" hangingPunct="1">
              <a:spcBef>
                <a:spcPts val="0"/>
              </a:spcBef>
              <a:spcAft>
                <a:spcPts val="540"/>
              </a:spcAft>
              <a:defRPr/>
            </a:pPr>
            <a:r>
              <a:rPr lang="pt-BR" sz="3200" dirty="0">
                <a:solidFill>
                  <a:schemeClr val="tx1"/>
                </a:solidFill>
              </a:rPr>
              <a:t>- Implantar um trabalho de reciclagem de óleo de cozinha para produção de sabões - Evitar transtornos às redes de esgotamento sanitário por meio da redução de lançamentos de óleo de cozinha utilizado pelo restaurante do IFMG – campus Bambuí e pela comunidade acadêmica e servidora;</a:t>
            </a:r>
          </a:p>
          <a:p>
            <a:pPr indent="411434" algn="just" eaLnBrk="1" hangingPunct="1">
              <a:spcBef>
                <a:spcPts val="0"/>
              </a:spcBef>
              <a:spcAft>
                <a:spcPts val="540"/>
              </a:spcAft>
              <a:defRPr/>
            </a:pPr>
            <a:r>
              <a:rPr lang="pt-BR" sz="3200" dirty="0">
                <a:solidFill>
                  <a:schemeClr val="tx1"/>
                </a:solidFill>
              </a:rPr>
              <a:t>- Utilizar o sabão nos banheiros no campus.</a:t>
            </a:r>
          </a:p>
          <a:p>
            <a:pPr indent="411434" algn="just" eaLnBrk="1" hangingPunct="1">
              <a:spcBef>
                <a:spcPts val="0"/>
              </a:spcBef>
              <a:spcAft>
                <a:spcPts val="540"/>
              </a:spcAft>
              <a:defRPr/>
            </a:pPr>
            <a:r>
              <a:rPr lang="pt-BR" sz="3200" dirty="0">
                <a:solidFill>
                  <a:schemeClr val="tx1"/>
                </a:solidFill>
              </a:rPr>
              <a:t>- Incentivar o empreendedorismo com os alunos, desenvolvendo ações de preservação educativa do meio ambiente e de reciclagem do óleo de cozinha junto com valores de cidadania e solidariedade.</a:t>
            </a:r>
          </a:p>
          <a:p>
            <a:pPr algn="just" defTabSz="3888054" eaLnBrk="1" fontAlgn="auto" hangingPunct="1">
              <a:spcBef>
                <a:spcPts val="0"/>
              </a:spcBef>
              <a:spcAft>
                <a:spcPts val="0"/>
              </a:spcAft>
              <a:defRPr/>
            </a:pPr>
            <a:r>
              <a:rPr lang="pt-BR" sz="3200" dirty="0">
                <a:solidFill>
                  <a:schemeClr val="tx1"/>
                </a:solidFill>
              </a:rPr>
              <a:t>     </a:t>
            </a:r>
          </a:p>
          <a:p>
            <a:pPr defTabSz="3888054" eaLnBrk="1" fontAlgn="auto" hangingPunct="1">
              <a:spcBef>
                <a:spcPct val="20000"/>
              </a:spcBef>
              <a:spcAft>
                <a:spcPts val="0"/>
              </a:spcAft>
              <a:defRPr/>
            </a:pPr>
            <a:endParaRPr lang="pt-BR" sz="2520" dirty="0">
              <a:solidFill>
                <a:schemeClr val="tx1"/>
              </a:solidFill>
              <a:latin typeface="+mj-lt"/>
            </a:endParaRPr>
          </a:p>
        </p:txBody>
      </p:sp>
      <p:sp>
        <p:nvSpPr>
          <p:cNvPr id="13" name="Subtitle 2"/>
          <p:cNvSpPr txBox="1">
            <a:spLocks/>
          </p:cNvSpPr>
          <p:nvPr/>
        </p:nvSpPr>
        <p:spPr bwMode="auto">
          <a:xfrm>
            <a:off x="1057275" y="23424550"/>
            <a:ext cx="13839825" cy="10217150"/>
          </a:xfrm>
          <a:prstGeom prst="rect">
            <a:avLst/>
          </a:prstGeom>
          <a:noFill/>
          <a:ln w="9525">
            <a:noFill/>
            <a:miter lim="800000"/>
            <a:headEnd/>
            <a:tailEnd/>
          </a:ln>
        </p:spPr>
        <p:txBody>
          <a:bodyPr lIns="0" tIns="0" rIns="0" bIns="0"/>
          <a:lstStyle/>
          <a:p>
            <a:pPr defTabSz="3888054" eaLnBrk="1" fontAlgn="auto" hangingPunct="1">
              <a:spcBef>
                <a:spcPct val="20000"/>
              </a:spcBef>
              <a:spcAft>
                <a:spcPts val="0"/>
              </a:spcAft>
              <a:defRPr/>
            </a:pPr>
            <a:r>
              <a:rPr lang="pt-BR" sz="5939" b="1" dirty="0">
                <a:solidFill>
                  <a:schemeClr val="tx1"/>
                </a:solidFill>
                <a:latin typeface="+mj-lt"/>
              </a:rPr>
              <a:t>Metodologia</a:t>
            </a:r>
          </a:p>
          <a:p>
            <a:pPr indent="411434" algn="just" eaLnBrk="1" hangingPunct="1">
              <a:spcAft>
                <a:spcPts val="540"/>
              </a:spcAft>
              <a:defRPr/>
            </a:pPr>
            <a:r>
              <a:rPr lang="pt-BR" sz="3200" dirty="0">
                <a:solidFill>
                  <a:schemeClr val="tx1"/>
                </a:solidFill>
              </a:rPr>
              <a:t>O projeto foi realizado nas dependências do IFMG </a:t>
            </a:r>
            <a:r>
              <a:rPr lang="pt-BR" sz="3200" i="1" dirty="0">
                <a:solidFill>
                  <a:schemeClr val="tx1"/>
                </a:solidFill>
              </a:rPr>
              <a:t>Campus </a:t>
            </a:r>
            <a:r>
              <a:rPr lang="pt-BR" sz="3200" dirty="0">
                <a:solidFill>
                  <a:schemeClr val="tx1"/>
                </a:solidFill>
              </a:rPr>
              <a:t>Bambuí, atendendo a cerca 2000 alunos, dos cursos de Administração, Agronomia, Engenharia de Produção, Zootecnia, Tecnologia em Alimentos, Tecnologia em Análises e Desenvolvimento de Sistemas, Tecnologia em Sistemas para Internet, Licenciatura em Física, Licenciatura em Ciências Biológicas e Ensino Médio e Técnicos.</a:t>
            </a:r>
          </a:p>
          <a:p>
            <a:pPr indent="411434" algn="just" eaLnBrk="1" hangingPunct="1">
              <a:spcAft>
                <a:spcPts val="540"/>
              </a:spcAft>
              <a:defRPr/>
            </a:pPr>
            <a:r>
              <a:rPr lang="pt-BR" sz="3200" dirty="0">
                <a:solidFill>
                  <a:schemeClr val="tx1"/>
                </a:solidFill>
              </a:rPr>
              <a:t>Primeiramente, foi realizada uma pesquisa sobre o nível de conscientização dos alunos e da população do IFMG – campus Bambuí sobre o descarte do óleo de cozinha.</a:t>
            </a:r>
          </a:p>
          <a:p>
            <a:pPr indent="411434" algn="just" eaLnBrk="1" hangingPunct="1">
              <a:spcAft>
                <a:spcPts val="540"/>
              </a:spcAft>
              <a:defRPr/>
            </a:pPr>
            <a:r>
              <a:rPr lang="pt-BR" sz="3200" dirty="0">
                <a:solidFill>
                  <a:schemeClr val="tx1"/>
                </a:solidFill>
              </a:rPr>
              <a:t>Os alunos e voluntários do projeto desenvolveram o instrumento da pesquisa e aplicou-a na comunidade escolar. Após os dados foram analisados e os gráficos confeccionados, além disso, foram feitos cartazes adesivos ensinado passo a passo da higienização das mãos e pregados em cada banheiro do IFMG.</a:t>
            </a:r>
          </a:p>
          <a:p>
            <a:pPr indent="411434" algn="just" eaLnBrk="1" hangingPunct="1">
              <a:spcAft>
                <a:spcPts val="540"/>
              </a:spcAft>
              <a:defRPr/>
            </a:pPr>
            <a:r>
              <a:rPr lang="pt-BR" sz="3200" dirty="0">
                <a:solidFill>
                  <a:schemeClr val="tx1"/>
                </a:solidFill>
              </a:rPr>
              <a:t>A coleta do óleo foi realizada principalmente no refeitório do IFMG que produz uma grande quantidade de óleo descartado. A confecção do sabão foi feita com base em varias receitas simples . Foi preparado um minicurso, com duração de 3 horas, sendo 1 hora para teoria, ensinando toda a origem dos sabões e 2 horas para a prática de fazer o sabão com todos os participantes do minicurso.</a:t>
            </a:r>
          </a:p>
          <a:p>
            <a:pPr eaLnBrk="1" hangingPunct="1">
              <a:defRPr/>
            </a:pPr>
            <a:endParaRPr lang="pt-BR" sz="3600" dirty="0">
              <a:solidFill>
                <a:schemeClr val="tx1"/>
              </a:solidFill>
            </a:endParaRPr>
          </a:p>
          <a:p>
            <a:pPr defTabSz="3888054" eaLnBrk="1" fontAlgn="auto" hangingPunct="1">
              <a:spcBef>
                <a:spcPct val="20000"/>
              </a:spcBef>
              <a:spcAft>
                <a:spcPts val="0"/>
              </a:spcAft>
              <a:defRPr/>
            </a:pPr>
            <a:endParaRPr lang="pt-BR" sz="3600" b="1" dirty="0">
              <a:solidFill>
                <a:schemeClr val="tx1"/>
              </a:solidFill>
              <a:latin typeface="+mj-lt"/>
            </a:endParaRPr>
          </a:p>
        </p:txBody>
      </p:sp>
      <p:sp>
        <p:nvSpPr>
          <p:cNvPr id="14" name="Subtitle 2"/>
          <p:cNvSpPr txBox="1">
            <a:spLocks/>
          </p:cNvSpPr>
          <p:nvPr/>
        </p:nvSpPr>
        <p:spPr bwMode="auto">
          <a:xfrm>
            <a:off x="16559684" y="11536071"/>
            <a:ext cx="14013979" cy="5315241"/>
          </a:xfrm>
          <a:prstGeom prst="rect">
            <a:avLst/>
          </a:prstGeom>
          <a:noFill/>
          <a:ln w="9525">
            <a:noFill/>
            <a:miter lim="800000"/>
            <a:headEnd/>
            <a:tailEnd/>
          </a:ln>
        </p:spPr>
        <p:txBody>
          <a:bodyPr lIns="0" tIns="0" rIns="0" bIns="0"/>
          <a:lstStyle/>
          <a:p>
            <a:pPr defTabSz="3888054" eaLnBrk="1" fontAlgn="auto" hangingPunct="1">
              <a:spcBef>
                <a:spcPct val="20000"/>
              </a:spcBef>
              <a:spcAft>
                <a:spcPts val="0"/>
              </a:spcAft>
              <a:defRPr/>
            </a:pPr>
            <a:r>
              <a:rPr lang="pt-BR" sz="5939" b="1" dirty="0">
                <a:solidFill>
                  <a:schemeClr val="tx1"/>
                </a:solidFill>
                <a:latin typeface="+mj-lt"/>
              </a:rPr>
              <a:t>Resultados</a:t>
            </a:r>
          </a:p>
          <a:p>
            <a:pPr indent="411434" algn="just" defTabSz="3888054" eaLnBrk="1" fontAlgn="auto" hangingPunct="1">
              <a:spcBef>
                <a:spcPts val="0"/>
              </a:spcBef>
              <a:spcAft>
                <a:spcPts val="540"/>
              </a:spcAft>
              <a:defRPr/>
            </a:pPr>
            <a:r>
              <a:rPr lang="pt-BR" sz="3200" dirty="0">
                <a:solidFill>
                  <a:schemeClr val="tx1"/>
                </a:solidFill>
              </a:rPr>
              <a:t>Com a pesquisa foi possível observar qual era o conhecimento das pessoas em relação da problemática gerada pela poluição causada a partir do descarte inadequado do óleo no meio ambiente, e se a sociedade já tinha o conhecimento da alguma forma de reaproveitamento do óleo já utilizado, com essa pesquisa obtivemos esses resultados. Com toda ação realizada, já foi possível observar uma diferença nos hábitos de higiene dos demais alunos usuários dos banheiros do IFMG- campus Bambuí, e um novo caminho destinado para grande quantidade de óleos que seria descartado no ambiente produzido pelo refeitório reduzindo o dano causado pelo mesmo.</a:t>
            </a:r>
          </a:p>
          <a:p>
            <a:pPr defTabSz="3888054" eaLnBrk="1" fontAlgn="auto" hangingPunct="1">
              <a:spcBef>
                <a:spcPct val="20000"/>
              </a:spcBef>
              <a:spcAft>
                <a:spcPts val="0"/>
              </a:spcAft>
              <a:defRPr/>
            </a:pPr>
            <a:endParaRPr lang="pt-BR" sz="2880" dirty="0"/>
          </a:p>
          <a:p>
            <a:pPr defTabSz="3888054" eaLnBrk="1" fontAlgn="auto" hangingPunct="1">
              <a:spcBef>
                <a:spcPct val="20000"/>
              </a:spcBef>
              <a:spcAft>
                <a:spcPts val="0"/>
              </a:spcAft>
              <a:defRPr/>
            </a:pPr>
            <a:endParaRPr lang="pt-BR" sz="2880" b="1" dirty="0">
              <a:latin typeface="+mj-lt"/>
            </a:endParaRPr>
          </a:p>
        </p:txBody>
      </p:sp>
      <p:pic>
        <p:nvPicPr>
          <p:cNvPr id="1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9350" y="18094325"/>
            <a:ext cx="5373688" cy="4440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18" descr="10457553_621738611254609_8825361838560730256_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8729" y="35555238"/>
            <a:ext cx="5332413"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97875" y="18024475"/>
            <a:ext cx="5645150" cy="4440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6538" y="18065750"/>
            <a:ext cx="5668962" cy="4435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Picture 22" descr="C:\Users\crash\Desktop\10721481_578593665575522_396661555_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4186" y="35555238"/>
            <a:ext cx="5307013"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5" descr="10304773_621739634587840_6315452813354627227_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2150" y="35589859"/>
            <a:ext cx="6464300"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aixaDeTexto 31"/>
          <p:cNvSpPr txBox="1">
            <a:spLocks noChangeArrowheads="1"/>
          </p:cNvSpPr>
          <p:nvPr/>
        </p:nvSpPr>
        <p:spPr bwMode="auto">
          <a:xfrm>
            <a:off x="22313106" y="17218025"/>
            <a:ext cx="35004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32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3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500">
                <a:solidFill>
                  <a:schemeClr val="tx1"/>
                </a:solidFill>
                <a:latin typeface="Calibri" panose="020F0502020204030204" pitchFamily="34" charset="0"/>
              </a:defRPr>
            </a:lvl5pPr>
            <a:lvl6pPr marL="25146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6pPr>
            <a:lvl7pPr marL="29718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7pPr>
            <a:lvl8pPr marL="34290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8pPr>
            <a:lvl9pPr marL="38862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defRPr>
            </a:lvl9pPr>
          </a:lstStyle>
          <a:p>
            <a:pPr eaLnBrk="1" hangingPunct="1">
              <a:spcBef>
                <a:spcPct val="0"/>
              </a:spcBef>
              <a:buFontTx/>
              <a:buNone/>
              <a:defRPr/>
            </a:pPr>
            <a:r>
              <a:rPr lang="pt-BR" altLang="pt-BR" sz="2520" b="1" dirty="0" smtClean="0"/>
              <a:t>Gráficos da entrevista</a:t>
            </a:r>
          </a:p>
        </p:txBody>
      </p:sp>
      <p:pic>
        <p:nvPicPr>
          <p:cNvPr id="22"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37588" y="22648863"/>
            <a:ext cx="5451475" cy="4116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3" name="Grupo 22"/>
          <p:cNvGrpSpPr/>
          <p:nvPr/>
        </p:nvGrpSpPr>
        <p:grpSpPr>
          <a:xfrm>
            <a:off x="0" y="-2081"/>
            <a:ext cx="32399288" cy="4824536"/>
            <a:chOff x="0" y="-2081"/>
            <a:chExt cx="32399288" cy="4824536"/>
          </a:xfrm>
        </p:grpSpPr>
        <p:pic>
          <p:nvPicPr>
            <p:cNvPr id="24" name="Picture 36" descr="iifff"/>
            <p:cNvPicPr>
              <a:picLocks noChangeAspect="1" noChangeArrowheads="1"/>
            </p:cNvPicPr>
            <p:nvPr/>
          </p:nvPicPr>
          <p:blipFill rotWithShape="1">
            <a:blip r:embed="rId3">
              <a:extLst>
                <a:ext uri="{28A0092B-C50C-407E-A947-70E740481C1C}">
                  <a14:useLocalDpi xmlns:a14="http://schemas.microsoft.com/office/drawing/2010/main" val="0"/>
                </a:ext>
              </a:extLst>
            </a:blip>
            <a:srcRect l="27553" t="3041"/>
            <a:stretch/>
          </p:blipFill>
          <p:spPr bwMode="auto">
            <a:xfrm>
              <a:off x="8926836" y="-2081"/>
              <a:ext cx="23472452" cy="477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Espaço Reservado para Texto 9"/>
            <p:cNvSpPr txBox="1">
              <a:spLocks/>
            </p:cNvSpPr>
            <p:nvPr/>
          </p:nvSpPr>
          <p:spPr>
            <a:xfrm>
              <a:off x="10078964" y="720725"/>
              <a:ext cx="22320324" cy="3309938"/>
            </a:xfrm>
            <a:prstGeom prst="rect">
              <a:avLst/>
            </a:prstGeom>
          </p:spPr>
          <p:txBody>
            <a:bodyPr/>
            <a:lstStyle>
              <a:lvl1pPr marL="342900" indent="-342900" algn="ctr" defTabSz="449263" rtl="0" eaLnBrk="0" fontAlgn="base" hangingPunct="0">
                <a:lnSpc>
                  <a:spcPct val="150000"/>
                </a:lnSpc>
                <a:spcBef>
                  <a:spcPts val="3538"/>
                </a:spcBef>
                <a:spcAft>
                  <a:spcPct val="0"/>
                </a:spcAft>
                <a:buClr>
                  <a:srgbClr val="000000"/>
                </a:buClr>
                <a:buSzPct val="100000"/>
                <a:buFont typeface="Times New Roman" panose="02020603050405020304" pitchFamily="18" charset="0"/>
                <a:defRPr sz="7000" b="1" i="0" kern="1200" cap="all" baseline="0">
                  <a:solidFill>
                    <a:srgbClr val="006C31"/>
                  </a:solidFill>
                  <a:latin typeface="Arial" panose="020B0604020202020204" pitchFamily="34" charset="0"/>
                  <a:ea typeface="+mn-ea"/>
                  <a:cs typeface="+mn-cs"/>
                </a:defRPr>
              </a:lvl1pPr>
              <a:lvl2pPr marL="742950" indent="-285750" algn="l" defTabSz="449263" rtl="0" eaLnBrk="0" fontAlgn="base" hangingPunct="0">
                <a:lnSpc>
                  <a:spcPct val="90000"/>
                </a:lnSpc>
                <a:spcBef>
                  <a:spcPts val="1775"/>
                </a:spcBef>
                <a:spcAft>
                  <a:spcPct val="0"/>
                </a:spcAft>
                <a:buClr>
                  <a:srgbClr val="000000"/>
                </a:buClr>
                <a:buSzPct val="100000"/>
                <a:buFont typeface="Times New Roman" panose="02020603050405020304" pitchFamily="18" charset="0"/>
                <a:defRPr sz="8500" kern="1200">
                  <a:solidFill>
                    <a:srgbClr val="000000"/>
                  </a:solidFill>
                  <a:latin typeface="+mn-lt"/>
                  <a:ea typeface="+mn-ea"/>
                  <a:cs typeface="+mn-cs"/>
                </a:defRPr>
              </a:lvl2pPr>
              <a:lvl3pPr marL="1143000" indent="-228600" algn="l" defTabSz="449263" rtl="0" eaLnBrk="0" fontAlgn="base" hangingPunct="0">
                <a:lnSpc>
                  <a:spcPct val="90000"/>
                </a:lnSpc>
                <a:spcBef>
                  <a:spcPts val="1775"/>
                </a:spcBef>
                <a:spcAft>
                  <a:spcPct val="0"/>
                </a:spcAft>
                <a:buClr>
                  <a:srgbClr val="000000"/>
                </a:buClr>
                <a:buSzPct val="100000"/>
                <a:buFont typeface="Times New Roman" panose="02020603050405020304" pitchFamily="18" charset="0"/>
                <a:defRPr sz="7000" kern="1200">
                  <a:solidFill>
                    <a:srgbClr val="000000"/>
                  </a:solidFill>
                  <a:latin typeface="+mn-lt"/>
                  <a:ea typeface="+mn-ea"/>
                  <a:cs typeface="+mn-cs"/>
                </a:defRPr>
              </a:lvl3pPr>
              <a:lvl4pPr marL="1600200" indent="-228600" algn="l" defTabSz="449263" rtl="0" eaLnBrk="0" fontAlgn="base" hangingPunct="0">
                <a:lnSpc>
                  <a:spcPct val="90000"/>
                </a:lnSpc>
                <a:spcBef>
                  <a:spcPts val="1775"/>
                </a:spcBef>
                <a:spcAft>
                  <a:spcPct val="0"/>
                </a:spcAft>
                <a:buClr>
                  <a:srgbClr val="000000"/>
                </a:buClr>
                <a:buSzPct val="100000"/>
                <a:buFont typeface="Times New Roman" panose="02020603050405020304" pitchFamily="18" charset="0"/>
                <a:defRPr sz="6300" kern="1200">
                  <a:solidFill>
                    <a:srgbClr val="000000"/>
                  </a:solidFill>
                  <a:latin typeface="+mn-lt"/>
                  <a:ea typeface="+mn-ea"/>
                  <a:cs typeface="+mn-cs"/>
                </a:defRPr>
              </a:lvl4pPr>
              <a:lvl5pPr marL="2057400" indent="-228600" algn="l" defTabSz="449263" rtl="0" eaLnBrk="0" fontAlgn="base" hangingPunct="0">
                <a:lnSpc>
                  <a:spcPct val="90000"/>
                </a:lnSpc>
                <a:spcBef>
                  <a:spcPts val="1775"/>
                </a:spcBef>
                <a:spcAft>
                  <a:spcPct val="0"/>
                </a:spcAft>
                <a:buClr>
                  <a:srgbClr val="000000"/>
                </a:buClr>
                <a:buSzPct val="100000"/>
                <a:buFont typeface="Times New Roman" panose="02020603050405020304" pitchFamily="18" charset="0"/>
                <a:defRPr sz="63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a:defRPr/>
              </a:pPr>
              <a:r>
                <a:rPr lang="en-GB" altLang="pt-BR" sz="6600" dirty="0" smtClean="0">
                  <a:solidFill>
                    <a:schemeClr val="tx1"/>
                  </a:solidFill>
                </a:rPr>
                <a:t>VIII SEMANA DE CIÊNCIA E TECNOLOGIA </a:t>
              </a:r>
            </a:p>
            <a:p>
              <a:pPr marL="108000">
                <a:defRPr/>
              </a:pPr>
              <a:r>
                <a:rPr lang="en-GB" altLang="pt-BR" sz="6600" dirty="0" smtClean="0">
                  <a:solidFill>
                    <a:schemeClr val="tx1"/>
                  </a:solidFill>
                </a:rPr>
                <a:t>II MOSTRA DE EXTENSÃO</a:t>
              </a:r>
              <a:endParaRPr lang="pt-BR" sz="6600" dirty="0">
                <a:solidFill>
                  <a:schemeClr val="tx1"/>
                </a:solidFill>
              </a:endParaRPr>
            </a:p>
          </p:txBody>
        </p:sp>
        <p:pic>
          <p:nvPicPr>
            <p:cNvPr id="26" name="Imagem 25"/>
            <p:cNvPicPr>
              <a:picLocks noChangeAspect="1"/>
            </p:cNvPicPr>
            <p:nvPr/>
          </p:nvPicPr>
          <p:blipFill>
            <a:blip r:embed="rId12"/>
            <a:stretch>
              <a:fillRect/>
            </a:stretch>
          </p:blipFill>
          <p:spPr>
            <a:xfrm>
              <a:off x="0" y="-179"/>
              <a:ext cx="10876866" cy="4772225"/>
            </a:xfrm>
            <a:prstGeom prst="rect">
              <a:avLst/>
            </a:prstGeom>
          </p:spPr>
        </p:pic>
        <p:cxnSp>
          <p:nvCxnSpPr>
            <p:cNvPr id="27" name="Conector reto 26"/>
            <p:cNvCxnSpPr/>
            <p:nvPr/>
          </p:nvCxnSpPr>
          <p:spPr bwMode="auto">
            <a:xfrm>
              <a:off x="0" y="4822455"/>
              <a:ext cx="32399288" cy="0"/>
            </a:xfrm>
            <a:prstGeom prst="line">
              <a:avLst/>
            </a:prstGeom>
            <a:solidFill>
              <a:srgbClr val="00B8FF"/>
            </a:solidFill>
            <a:ln w="63500" cap="flat" cmpd="sng" algn="ctr">
              <a:solidFill>
                <a:srgbClr val="00B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Calibri Light"/>
        <a:ea typeface="Microsoft YaHei"/>
        <a:cs typeface=""/>
      </a:majorFont>
      <a:minorFont>
        <a:latin typeface="Calibri"/>
        <a:ea typeface="Microsoft YaHei"/>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pt-BR" sz="71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pt-BR" sz="71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lo banner" id="{A2B218FE-9396-4EA0-BF4B-23A89264A05F}" vid="{E1A5255D-0B48-44C6-B586-DBF9159FB57C}"/>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TotalTime>
  <Words>651</Words>
  <Application>Microsoft Office PowerPoint</Application>
  <PresentationFormat>Personalizar</PresentationFormat>
  <Paragraphs>26</Paragraphs>
  <Slides>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Microsoft YaHei</vt:lpstr>
      <vt:lpstr>Arial</vt:lpstr>
      <vt:lpstr>Calibri</vt:lpstr>
      <vt:lpstr>Calibri Light</vt:lpstr>
      <vt:lpstr>Geneva</vt:lpstr>
      <vt:lpstr>Times New Roman</vt:lpstr>
      <vt:lpstr>Tema do Office</vt:lpstr>
      <vt:lpstr>Apresentação do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sheila.isabel</dc:creator>
  <cp:lastModifiedBy>sheila.isabel</cp:lastModifiedBy>
  <cp:revision>10</cp:revision>
  <cp:lastPrinted>1601-01-01T00:00:00Z</cp:lastPrinted>
  <dcterms:created xsi:type="dcterms:W3CDTF">2015-10-06T18:58:19Z</dcterms:created>
  <dcterms:modified xsi:type="dcterms:W3CDTF">2015-10-06T20:09:56Z</dcterms:modified>
</cp:coreProperties>
</file>