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sz="7100" kern="1200">
        <a:solidFill>
          <a:schemeClr val="bg1"/>
        </a:solidFill>
        <a:latin typeface="Calibri" panose="020F0502020204030204" pitchFamily="34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B000"/>
    <a:srgbClr val="00C000"/>
    <a:srgbClr val="008000"/>
    <a:srgbClr val="00CC00"/>
    <a:srgbClr val="33CC33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1716" y="30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695325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 smtClean="0"/>
          </a:p>
        </p:txBody>
      </p:sp>
    </p:spTree>
    <p:extLst>
      <p:ext uri="{BB962C8B-B14F-4D97-AF65-F5344CB8AC3E}">
        <p14:creationId xmlns:p14="http://schemas.microsoft.com/office/powerpoint/2010/main" val="1668954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43125" y="695325"/>
            <a:ext cx="257175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319387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7551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/>
          <p:cNvSpPr txBox="1">
            <a:spLocks noChangeArrowheads="1"/>
          </p:cNvSpPr>
          <p:nvPr/>
        </p:nvSpPr>
        <p:spPr bwMode="auto">
          <a:xfrm>
            <a:off x="10731500" y="40039925"/>
            <a:ext cx="10936288" cy="230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pt-BR" altLang="pt-BR"/>
          </a:p>
        </p:txBody>
      </p:sp>
      <p:cxnSp>
        <p:nvCxnSpPr>
          <p:cNvPr id="1027" name="Conector reto 2"/>
          <p:cNvCxnSpPr>
            <a:cxnSpLocks noChangeShapeType="1"/>
          </p:cNvCxnSpPr>
          <p:nvPr userDrawn="1"/>
        </p:nvCxnSpPr>
        <p:spPr bwMode="auto">
          <a:xfrm>
            <a:off x="1149350" y="4679950"/>
            <a:ext cx="30600650" cy="0"/>
          </a:xfrm>
          <a:prstGeom prst="line">
            <a:avLst/>
          </a:prstGeom>
          <a:noFill/>
          <a:ln w="38100" algn="ctr">
            <a:solidFill>
              <a:srgbClr val="92D05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49263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000" b="1" kern="1200" cap="all">
          <a:solidFill>
            <a:srgbClr val="006C31"/>
          </a:solidFill>
          <a:latin typeface="Arial" panose="020B0604020202020204" pitchFamily="34" charset="0"/>
          <a:ea typeface="+mj-ea"/>
          <a:cs typeface="+mj-cs"/>
        </a:defRPr>
      </a:lvl1pPr>
      <a:lvl2pPr algn="ctr" defTabSz="449263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000" b="1">
          <a:solidFill>
            <a:srgbClr val="006C31"/>
          </a:solidFill>
          <a:latin typeface="Arial" panose="020B0604020202020204" pitchFamily="34" charset="0"/>
          <a:ea typeface="Microsoft YaHei" panose="020B0503020204020204" pitchFamily="34" charset="-122"/>
        </a:defRPr>
      </a:lvl2pPr>
      <a:lvl3pPr algn="ctr" defTabSz="449263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000" b="1">
          <a:solidFill>
            <a:srgbClr val="006C31"/>
          </a:solidFill>
          <a:latin typeface="Arial" panose="020B0604020202020204" pitchFamily="34" charset="0"/>
          <a:ea typeface="Microsoft YaHei" panose="020B0503020204020204" pitchFamily="34" charset="-122"/>
        </a:defRPr>
      </a:lvl3pPr>
      <a:lvl4pPr algn="ctr" defTabSz="449263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000" b="1">
          <a:solidFill>
            <a:srgbClr val="006C31"/>
          </a:solidFill>
          <a:latin typeface="Arial" panose="020B0604020202020204" pitchFamily="34" charset="0"/>
          <a:ea typeface="Microsoft YaHei" panose="020B0503020204020204" pitchFamily="34" charset="-122"/>
        </a:defRPr>
      </a:lvl4pPr>
      <a:lvl5pPr algn="ctr" defTabSz="449263" rtl="0" eaLnBrk="1" fontAlgn="base" hangingPunct="1">
        <a:lnSpc>
          <a:spcPct val="15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000" b="1">
          <a:solidFill>
            <a:srgbClr val="006C31"/>
          </a:solidFill>
          <a:latin typeface="Arial" panose="020B0604020202020204" pitchFamily="34" charset="0"/>
          <a:ea typeface="Microsoft YaHei" panose="020B0503020204020204" pitchFamily="34" charset="-122"/>
        </a:defRPr>
      </a:lvl5pPr>
      <a:lvl6pPr marL="2514600" indent="-228600" algn="l" defTabSz="449263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5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6pPr>
      <a:lvl7pPr marL="2971800" indent="-228600" algn="l" defTabSz="449263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5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7pPr>
      <a:lvl8pPr marL="3429000" indent="-228600" algn="l" defTabSz="449263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5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8pPr>
      <a:lvl9pPr marL="3886200" indent="-228600" algn="l" defTabSz="449263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500">
          <a:solidFill>
            <a:srgbClr val="000000"/>
          </a:solidFill>
          <a:latin typeface="Calibri Light" panose="020F030202020403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1" fontAlgn="base" hangingPunct="1">
        <a:lnSpc>
          <a:spcPct val="90000"/>
        </a:lnSpc>
        <a:spcBef>
          <a:spcPts val="35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99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0000"/>
        </a:lnSpc>
        <a:spcBef>
          <a:spcPts val="1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85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1" fontAlgn="base" hangingPunct="1">
        <a:lnSpc>
          <a:spcPct val="90000"/>
        </a:lnSpc>
        <a:spcBef>
          <a:spcPts val="1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7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1" fontAlgn="base" hangingPunct="1">
        <a:lnSpc>
          <a:spcPct val="90000"/>
        </a:lnSpc>
        <a:spcBef>
          <a:spcPts val="1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3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1" fontAlgn="base" hangingPunct="1">
        <a:lnSpc>
          <a:spcPct val="90000"/>
        </a:lnSpc>
        <a:spcBef>
          <a:spcPts val="17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63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2081"/>
            <a:ext cx="32399288" cy="4824536"/>
            <a:chOff x="0" y="-2081"/>
            <a:chExt cx="32399288" cy="4824536"/>
          </a:xfrm>
        </p:grpSpPr>
        <p:pic>
          <p:nvPicPr>
            <p:cNvPr id="10" name="Picture 36" descr="iiff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553" t="3041"/>
            <a:stretch/>
          </p:blipFill>
          <p:spPr bwMode="auto">
            <a:xfrm>
              <a:off x="8926836" y="-2081"/>
              <a:ext cx="23472452" cy="4774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Espaço Reservado para Texto 9"/>
            <p:cNvSpPr txBox="1">
              <a:spLocks/>
            </p:cNvSpPr>
            <p:nvPr/>
          </p:nvSpPr>
          <p:spPr>
            <a:xfrm>
              <a:off x="10078964" y="720725"/>
              <a:ext cx="22320324" cy="3309938"/>
            </a:xfrm>
            <a:prstGeom prst="rect">
              <a:avLst/>
            </a:prstGeom>
          </p:spPr>
          <p:txBody>
            <a:bodyPr/>
            <a:lstStyle>
              <a:lvl1pPr marL="342900" indent="-342900" algn="ctr" defTabSz="449263" rtl="0" eaLnBrk="0" fontAlgn="base" hangingPunct="0">
                <a:lnSpc>
                  <a:spcPct val="150000"/>
                </a:lnSpc>
                <a:spcBef>
                  <a:spcPts val="3538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7000" b="1" i="0" kern="1200" cap="all" baseline="0">
                  <a:solidFill>
                    <a:srgbClr val="006C31"/>
                  </a:solidFill>
                  <a:latin typeface="Arial" panose="020B0604020202020204" pitchFamily="34" charset="0"/>
                  <a:ea typeface="+mn-ea"/>
                  <a:cs typeface="+mn-cs"/>
                </a:defRPr>
              </a:lvl1pPr>
              <a:lvl2pPr marL="742950" indent="-285750" algn="l" defTabSz="449263" rtl="0" eaLnBrk="0" fontAlgn="base" hangingPunct="0">
                <a:lnSpc>
                  <a:spcPct val="90000"/>
                </a:lnSpc>
                <a:spcBef>
                  <a:spcPts val="1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85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49263" rtl="0" eaLnBrk="0" fontAlgn="base" hangingPunct="0">
                <a:lnSpc>
                  <a:spcPct val="90000"/>
                </a:lnSpc>
                <a:spcBef>
                  <a:spcPts val="1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70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49263" rtl="0" eaLnBrk="0" fontAlgn="base" hangingPunct="0">
                <a:lnSpc>
                  <a:spcPct val="90000"/>
                </a:lnSpc>
                <a:spcBef>
                  <a:spcPts val="1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63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49263" rtl="0" eaLnBrk="0" fontAlgn="base" hangingPunct="0">
                <a:lnSpc>
                  <a:spcPct val="90000"/>
                </a:lnSpc>
                <a:spcBef>
                  <a:spcPts val="1775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defRPr sz="6300" kern="1200">
                  <a:solidFill>
                    <a:srgbClr val="000000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108000">
                <a:defRPr/>
              </a:pPr>
              <a:r>
                <a:rPr lang="en-GB" altLang="pt-BR" sz="6600" dirty="0" smtClean="0">
                  <a:solidFill>
                    <a:schemeClr val="tx1"/>
                  </a:solidFill>
                </a:rPr>
                <a:t>VIII SEMANA DE CIÊNCIA E TECNOLOGIA </a:t>
              </a:r>
            </a:p>
            <a:p>
              <a:pPr marL="108000">
                <a:defRPr/>
              </a:pPr>
              <a:r>
                <a:rPr lang="en-GB" altLang="pt-BR" sz="6600" dirty="0" smtClean="0">
                  <a:solidFill>
                    <a:schemeClr val="tx1"/>
                  </a:solidFill>
                </a:rPr>
                <a:t>VIII JORNADA CIENTÍFICA</a:t>
              </a:r>
              <a:endParaRPr lang="pt-BR" sz="6600" dirty="0">
                <a:solidFill>
                  <a:schemeClr val="tx1"/>
                </a:solidFill>
              </a:endParaRPr>
            </a:p>
          </p:txBody>
        </p:sp>
        <p:pic>
          <p:nvPicPr>
            <p:cNvPr id="3" name="Imagem 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179"/>
              <a:ext cx="10876866" cy="4772225"/>
            </a:xfrm>
            <a:prstGeom prst="rect">
              <a:avLst/>
            </a:prstGeom>
          </p:spPr>
        </p:pic>
        <p:cxnSp>
          <p:nvCxnSpPr>
            <p:cNvPr id="5" name="Conector reto 4"/>
            <p:cNvCxnSpPr/>
            <p:nvPr/>
          </p:nvCxnSpPr>
          <p:spPr bwMode="auto">
            <a:xfrm>
              <a:off x="0" y="4822455"/>
              <a:ext cx="32399288" cy="0"/>
            </a:xfrm>
            <a:prstGeom prst="line">
              <a:avLst/>
            </a:prstGeom>
            <a:solidFill>
              <a:srgbClr val="00B8FF"/>
            </a:solidFill>
            <a:ln w="63500" cap="flat" cmpd="sng" algn="ctr">
              <a:solidFill>
                <a:srgbClr val="00B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 Light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t-BR" sz="71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delo banner" id="{A2B218FE-9396-4EA0-BF4B-23A89264A05F}" vid="{E1A5255D-0B48-44C6-B586-DBF9159FB57C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9</Words>
  <Application>Microsoft Office PowerPoint</Application>
  <PresentationFormat>Personalizar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sheila.isabel</dc:creator>
  <cp:lastModifiedBy>sheila.isabel</cp:lastModifiedBy>
  <cp:revision>6</cp:revision>
  <cp:lastPrinted>1601-01-01T00:00:00Z</cp:lastPrinted>
  <dcterms:created xsi:type="dcterms:W3CDTF">2015-10-06T18:58:19Z</dcterms:created>
  <dcterms:modified xsi:type="dcterms:W3CDTF">2015-10-06T19:59:35Z</dcterms:modified>
</cp:coreProperties>
</file>