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C03A9-A7D5-48BC-801E-B2C46F96FF50}" v="3" dt="2024-08-23T18:48:19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dson Leandro Alves" userId="11f6b61a-0945-4b97-8dc4-947554a6a31b" providerId="ADAL" clId="{C1FC03A9-A7D5-48BC-801E-B2C46F96FF50}"/>
    <pc:docChg chg="custSel addSld modSld">
      <pc:chgData name="Kendson Leandro Alves" userId="11f6b61a-0945-4b97-8dc4-947554a6a31b" providerId="ADAL" clId="{C1FC03A9-A7D5-48BC-801E-B2C46F96FF50}" dt="2024-08-23T18:48:31.297" v="16" actId="14100"/>
      <pc:docMkLst>
        <pc:docMk/>
      </pc:docMkLst>
      <pc:sldChg chg="addSp delSp modSp add mod">
        <pc:chgData name="Kendson Leandro Alves" userId="11f6b61a-0945-4b97-8dc4-947554a6a31b" providerId="ADAL" clId="{C1FC03A9-A7D5-48BC-801E-B2C46F96FF50}" dt="2024-08-23T18:48:31.297" v="16" actId="14100"/>
        <pc:sldMkLst>
          <pc:docMk/>
          <pc:sldMk cId="3515774631" sldId="265"/>
        </pc:sldMkLst>
        <pc:spChg chg="add del mod">
          <ac:chgData name="Kendson Leandro Alves" userId="11f6b61a-0945-4b97-8dc4-947554a6a31b" providerId="ADAL" clId="{C1FC03A9-A7D5-48BC-801E-B2C46F96FF50}" dt="2024-08-23T18:48:15.065" v="13" actId="478"/>
          <ac:spMkLst>
            <pc:docMk/>
            <pc:sldMk cId="3515774631" sldId="265"/>
            <ac:spMk id="8" creationId="{4FDE1ECC-1DFF-C381-FA5F-14225667AE88}"/>
          </ac:spMkLst>
        </pc:spChg>
        <pc:spChg chg="add del mod">
          <ac:chgData name="Kendson Leandro Alves" userId="11f6b61a-0945-4b97-8dc4-947554a6a31b" providerId="ADAL" clId="{C1FC03A9-A7D5-48BC-801E-B2C46F96FF50}" dt="2024-08-23T18:48:14.010" v="12" actId="478"/>
          <ac:spMkLst>
            <pc:docMk/>
            <pc:sldMk cId="3515774631" sldId="265"/>
            <ac:spMk id="9" creationId="{17B06DE8-A4C2-0249-A58C-0AB23B46D2C4}"/>
          </ac:spMkLst>
        </pc:spChg>
        <pc:spChg chg="add mod">
          <ac:chgData name="Kendson Leandro Alves" userId="11f6b61a-0945-4b97-8dc4-947554a6a31b" providerId="ADAL" clId="{C1FC03A9-A7D5-48BC-801E-B2C46F96FF50}" dt="2024-08-23T18:48:31.297" v="16" actId="14100"/>
          <ac:spMkLst>
            <pc:docMk/>
            <pc:sldMk cId="3515774631" sldId="265"/>
            <ac:spMk id="12" creationId="{C8179C15-6D5B-5CDD-612D-28760A1F9B16}"/>
          </ac:spMkLst>
        </pc:spChg>
        <pc:spChg chg="add mod">
          <ac:chgData name="Kendson Leandro Alves" userId="11f6b61a-0945-4b97-8dc4-947554a6a31b" providerId="ADAL" clId="{C1FC03A9-A7D5-48BC-801E-B2C46F96FF50}" dt="2024-08-23T18:48:31.297" v="16" actId="14100"/>
          <ac:spMkLst>
            <pc:docMk/>
            <pc:sldMk cId="3515774631" sldId="265"/>
            <ac:spMk id="13" creationId="{74902708-74CA-60DC-1F24-CC34E20090F9}"/>
          </ac:spMkLst>
        </pc:spChg>
        <pc:picChg chg="del">
          <ac:chgData name="Kendson Leandro Alves" userId="11f6b61a-0945-4b97-8dc4-947554a6a31b" providerId="ADAL" clId="{C1FC03A9-A7D5-48BC-801E-B2C46F96FF50}" dt="2024-08-23T18:47:40.077" v="1" actId="478"/>
          <ac:picMkLst>
            <pc:docMk/>
            <pc:sldMk cId="3515774631" sldId="265"/>
            <ac:picMk id="3" creationId="{5FF9E98B-B3C1-EE73-F345-064A49A45709}"/>
          </ac:picMkLst>
        </pc:picChg>
        <pc:picChg chg="add del">
          <ac:chgData name="Kendson Leandro Alves" userId="11f6b61a-0945-4b97-8dc4-947554a6a31b" providerId="ADAL" clId="{C1FC03A9-A7D5-48BC-801E-B2C46F96FF50}" dt="2024-08-23T18:47:48.458" v="3" actId="478"/>
          <ac:picMkLst>
            <pc:docMk/>
            <pc:sldMk cId="3515774631" sldId="265"/>
            <ac:picMk id="6" creationId="{8FBB7B29-A0C6-1CF2-22C7-B612DA682E50}"/>
          </ac:picMkLst>
        </pc:picChg>
        <pc:picChg chg="add del mod">
          <ac:chgData name="Kendson Leandro Alves" userId="11f6b61a-0945-4b97-8dc4-947554a6a31b" providerId="ADAL" clId="{C1FC03A9-A7D5-48BC-801E-B2C46F96FF50}" dt="2024-08-23T18:47:55.098" v="5" actId="478"/>
          <ac:picMkLst>
            <pc:docMk/>
            <pc:sldMk cId="3515774631" sldId="265"/>
            <ac:picMk id="7" creationId="{7FFE31A0-6CE9-58AA-B5DF-F47B22F43D50}"/>
          </ac:picMkLst>
        </pc:picChg>
        <pc:picChg chg="add mod ord">
          <ac:chgData name="Kendson Leandro Alves" userId="11f6b61a-0945-4b97-8dc4-947554a6a31b" providerId="ADAL" clId="{C1FC03A9-A7D5-48BC-801E-B2C46F96FF50}" dt="2024-08-23T18:48:08.881" v="9" actId="167"/>
          <ac:picMkLst>
            <pc:docMk/>
            <pc:sldMk cId="3515774631" sldId="265"/>
            <ac:picMk id="11" creationId="{7744DAAF-651C-FAB5-5789-8352F067DF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91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54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363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00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4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08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61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45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58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50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4E859-B2FD-4C1A-9B0F-3FBDB64718C6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2004B-9043-487B-8500-FBF033D406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60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&#10;&#10;Descrição gerada automaticamente">
            <a:extLst>
              <a:ext uri="{FF2B5EF4-FFF2-40B4-BE49-F238E27FC236}">
                <a16:creationId xmlns:a16="http://schemas.microsoft.com/office/drawing/2014/main" id="{5FF9E98B-B3C1-EE73-F345-064A49A45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4640094"/>
            <a:ext cx="7772400" cy="849698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bg1"/>
                </a:solidFill>
                <a:latin typeface="+mn-lt"/>
              </a:rPr>
              <a:t>Título da apresentação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143000" y="5622796"/>
            <a:ext cx="6858000" cy="1655762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+mj-lt"/>
              </a:rPr>
              <a:t>Subtítulo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277709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7744DAAF-651C-FAB5-5789-8352F067D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5800" y="4640094"/>
            <a:ext cx="7772400" cy="849698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chemeClr val="bg1"/>
                </a:solidFill>
                <a:latin typeface="+mn-lt"/>
              </a:rPr>
              <a:t>Título da apresentação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143000" y="5622796"/>
            <a:ext cx="6858000" cy="1655762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+mj-lt"/>
              </a:rPr>
              <a:t>Subtítulo da apresentação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C8179C15-6D5B-5CDD-612D-28760A1F9B16}"/>
              </a:ext>
            </a:extLst>
          </p:cNvPr>
          <p:cNvSpPr txBox="1">
            <a:spLocks/>
          </p:cNvSpPr>
          <p:nvPr/>
        </p:nvSpPr>
        <p:spPr>
          <a:xfrm>
            <a:off x="581892" y="1879600"/>
            <a:ext cx="6345728" cy="11161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>
                <a:latin typeface="+mn-lt"/>
              </a:rPr>
              <a:t>Título slide</a:t>
            </a:r>
            <a:endParaRPr lang="pt-BR" sz="4000" b="1" dirty="0">
              <a:latin typeface="+mn-lt"/>
            </a:endParaRP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74902708-74CA-60DC-1F24-CC34E20090F9}"/>
              </a:ext>
            </a:extLst>
          </p:cNvPr>
          <p:cNvSpPr txBox="1">
            <a:spLocks/>
          </p:cNvSpPr>
          <p:nvPr/>
        </p:nvSpPr>
        <p:spPr>
          <a:xfrm>
            <a:off x="581894" y="3479781"/>
            <a:ext cx="7767205" cy="2580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/>
              <a:t>Texto slide</a:t>
            </a:r>
          </a:p>
          <a:p>
            <a:pPr algn="l"/>
            <a:r>
              <a:rPr lang="pt-BR"/>
              <a:t>Texto slide</a:t>
            </a:r>
          </a:p>
          <a:p>
            <a:pPr algn="l"/>
            <a:r>
              <a:rPr lang="pt-BR"/>
              <a:t>Texto slide</a:t>
            </a:r>
          </a:p>
          <a:p>
            <a:pPr algn="l"/>
            <a:r>
              <a:rPr lang="pt-BR"/>
              <a:t>Texto slide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77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Uma imagem contendo Logotipo&#10;&#10;Descrição gerada automaticamente">
            <a:extLst>
              <a:ext uri="{FF2B5EF4-FFF2-40B4-BE49-F238E27FC236}">
                <a16:creationId xmlns:a16="http://schemas.microsoft.com/office/drawing/2014/main" id="{86F339B9-5524-B28C-3189-5B27AC59C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6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slide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4" y="2995789"/>
            <a:ext cx="7767205" cy="3064191"/>
          </a:xfrm>
        </p:spPr>
        <p:txBody>
          <a:bodyPr/>
          <a:lstStyle/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</p:txBody>
      </p:sp>
    </p:spTree>
    <p:extLst>
      <p:ext uri="{BB962C8B-B14F-4D97-AF65-F5344CB8AC3E}">
        <p14:creationId xmlns:p14="http://schemas.microsoft.com/office/powerpoint/2010/main" val="3395614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Texto&#10;&#10;Descrição gerada automaticamente com confiança média">
            <a:extLst>
              <a:ext uri="{FF2B5EF4-FFF2-40B4-BE49-F238E27FC236}">
                <a16:creationId xmlns:a16="http://schemas.microsoft.com/office/drawing/2014/main" id="{5BAAAFA2-FF2A-4D99-9467-FA5F23646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6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slide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4" y="2995789"/>
            <a:ext cx="7767205" cy="3064191"/>
          </a:xfrm>
        </p:spPr>
        <p:txBody>
          <a:bodyPr/>
          <a:lstStyle/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</p:txBody>
      </p:sp>
    </p:spTree>
    <p:extLst>
      <p:ext uri="{BB962C8B-B14F-4D97-AF65-F5344CB8AC3E}">
        <p14:creationId xmlns:p14="http://schemas.microsoft.com/office/powerpoint/2010/main" val="237486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Interface gráfica do usuário, Texto&#10;&#10;Descrição gerada automaticamente com confiança média">
            <a:extLst>
              <a:ext uri="{FF2B5EF4-FFF2-40B4-BE49-F238E27FC236}">
                <a16:creationId xmlns:a16="http://schemas.microsoft.com/office/drawing/2014/main" id="{A93B5752-5FE5-25A5-226E-E3BCD4BFD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6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slide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4" y="2995789"/>
            <a:ext cx="7767205" cy="3064191"/>
          </a:xfrm>
        </p:spPr>
        <p:txBody>
          <a:bodyPr/>
          <a:lstStyle/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</p:txBody>
      </p:sp>
    </p:spTree>
    <p:extLst>
      <p:ext uri="{BB962C8B-B14F-4D97-AF65-F5344CB8AC3E}">
        <p14:creationId xmlns:p14="http://schemas.microsoft.com/office/powerpoint/2010/main" val="317494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Interface gráfica do usuário, Texto&#10;&#10;Descrição gerada automaticamente com confiança média">
            <a:extLst>
              <a:ext uri="{FF2B5EF4-FFF2-40B4-BE49-F238E27FC236}">
                <a16:creationId xmlns:a16="http://schemas.microsoft.com/office/drawing/2014/main" id="{A1982F19-BA70-6602-7F7C-25D21F05B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892" y="1670226"/>
            <a:ext cx="6345728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Título slide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894" y="2995789"/>
            <a:ext cx="7767205" cy="3064191"/>
          </a:xfrm>
        </p:spPr>
        <p:txBody>
          <a:bodyPr/>
          <a:lstStyle/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  <a:p>
            <a:r>
              <a:rPr lang="pt-BR" dirty="0"/>
              <a:t>Texto slide</a:t>
            </a:r>
          </a:p>
        </p:txBody>
      </p:sp>
    </p:spTree>
    <p:extLst>
      <p:ext uri="{BB962C8B-B14F-4D97-AF65-F5344CB8AC3E}">
        <p14:creationId xmlns:p14="http://schemas.microsoft.com/office/powerpoint/2010/main" val="1141024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310</TotalTime>
  <Words>62</Words>
  <Application>Microsoft Office PowerPoint</Application>
  <PresentationFormat>Apresentação na tela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Título da apresentação</vt:lpstr>
      <vt:lpstr>Título da apresentação</vt:lpstr>
      <vt:lpstr>Título slide</vt:lpstr>
      <vt:lpstr>Título slide</vt:lpstr>
      <vt:lpstr>Título slide</vt:lpstr>
      <vt:lpstr>Título slide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Angela Bacon</dc:creator>
  <cp:lastModifiedBy>Kendson Leandro Alves</cp:lastModifiedBy>
  <cp:revision>9</cp:revision>
  <dcterms:created xsi:type="dcterms:W3CDTF">2022-03-22T16:19:07Z</dcterms:created>
  <dcterms:modified xsi:type="dcterms:W3CDTF">2024-08-23T18:48:31Z</dcterms:modified>
</cp:coreProperties>
</file>