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 snapToObjects="1">
      <p:cViewPr varScale="1">
        <p:scale>
          <a:sx n="41" d="100"/>
          <a:sy n="41" d="100"/>
        </p:scale>
        <p:origin x="19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325260"/>
            <a:ext cx="11658600" cy="7073818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0671872"/>
            <a:ext cx="10287000" cy="4905578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7587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1351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081767"/>
            <a:ext cx="2957513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081767"/>
            <a:ext cx="8701088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4444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9583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065499"/>
            <a:ext cx="11830050" cy="845189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3597351"/>
            <a:ext cx="11830050" cy="4444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3932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5408837"/>
            <a:ext cx="5829300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5408837"/>
            <a:ext cx="5829300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104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081772"/>
            <a:ext cx="11830050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980835"/>
            <a:ext cx="5802510" cy="244103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7421865"/>
            <a:ext cx="580251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980835"/>
            <a:ext cx="5831087" cy="244103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7421865"/>
            <a:ext cx="5831087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1825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469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426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54561"/>
            <a:ext cx="4423767" cy="474096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925479"/>
            <a:ext cx="6943725" cy="1443924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095524"/>
            <a:ext cx="4423767" cy="1129271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5725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354561"/>
            <a:ext cx="4423767" cy="474096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925479"/>
            <a:ext cx="6943725" cy="1443924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6095524"/>
            <a:ext cx="4423767" cy="1129271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4537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081772"/>
            <a:ext cx="11830050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5408837"/>
            <a:ext cx="11830050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8832163"/>
            <a:ext cx="308610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86129-1F01-CE46-895B-BF7B8369CAA4}" type="datetimeFigureOut">
              <a:rPr lang="en-BR" smtClean="0"/>
              <a:t>06/05/22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8832163"/>
            <a:ext cx="462915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8832163"/>
            <a:ext cx="3086100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2120-AE6B-A34B-B00A-DE93A9BD02B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0109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A9BDEE-3A2D-BB4B-9333-335750F51D4E}"/>
              </a:ext>
            </a:extLst>
          </p:cNvPr>
          <p:cNvSpPr txBox="1"/>
          <p:nvPr/>
        </p:nvSpPr>
        <p:spPr>
          <a:xfrm>
            <a:off x="3026978" y="6968359"/>
            <a:ext cx="3216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4800" spc="600" dirty="0">
                <a:solidFill>
                  <a:schemeClr val="accent6">
                    <a:lumMod val="75000"/>
                  </a:schemeClr>
                </a:solidFill>
              </a:rPr>
              <a:t>CONVITE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C74EC-9ACC-4242-BE26-8DD4632EA219}"/>
              </a:ext>
            </a:extLst>
          </p:cNvPr>
          <p:cNvSpPr txBox="1"/>
          <p:nvPr/>
        </p:nvSpPr>
        <p:spPr>
          <a:xfrm>
            <a:off x="3090041" y="8508858"/>
            <a:ext cx="7851227" cy="709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40"/>
              </a:lnSpc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nunc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massa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felis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auctor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viverra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diam.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sagittis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libero, vel cursus ex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ut.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Phasellus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pellentesque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sodales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viverra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ligula, sed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fringilla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diam. Maecenas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viverra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metus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mattis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magna, non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facilisis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lacus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lectus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ante vel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porttitor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vestibulum. Duis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sem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sem. </a:t>
            </a:r>
            <a:endParaRPr lang="en-BR" sz="7200" spc="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23EB0-967B-0642-BCE8-395C50F43B8B}"/>
              </a:ext>
            </a:extLst>
          </p:cNvPr>
          <p:cNvSpPr txBox="1"/>
          <p:nvPr/>
        </p:nvSpPr>
        <p:spPr>
          <a:xfrm>
            <a:off x="3090041" y="16476824"/>
            <a:ext cx="785122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Local:</a:t>
            </a:r>
          </a:p>
          <a:p>
            <a:r>
              <a:rPr lang="en-US" sz="3200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e </a:t>
            </a:r>
            <a:r>
              <a:rPr lang="en-US" sz="3200" spc="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horário</a:t>
            </a:r>
            <a:r>
              <a:rPr lang="en-US" sz="3200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en-BR" sz="7200" spc="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3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89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2022-05-06T15:30:02Z</dcterms:created>
  <dcterms:modified xsi:type="dcterms:W3CDTF">2022-05-06T15:38:21Z</dcterms:modified>
</cp:coreProperties>
</file>